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11"/>
  </p:notesMasterIdLst>
  <p:sldIdLst>
    <p:sldId id="256" r:id="rId3"/>
    <p:sldId id="257" r:id="rId4"/>
    <p:sldId id="259" r:id="rId5"/>
    <p:sldId id="258" r:id="rId6"/>
    <p:sldId id="260" r:id="rId7"/>
    <p:sldId id="262" r:id="rId8"/>
    <p:sldId id="261" r:id="rId9"/>
    <p:sldId id="263"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2" autoAdjust="0"/>
    <p:restoredTop sz="74251" autoAdjust="0"/>
  </p:normalViewPr>
  <p:slideViewPr>
    <p:cSldViewPr snapToGrid="0">
      <p:cViewPr varScale="1">
        <p:scale>
          <a:sx n="68" d="100"/>
          <a:sy n="68" d="100"/>
        </p:scale>
        <p:origin x="78"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1AF24-E7AA-44C1-B6F0-7AAB0B77A324}"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18D0ED69-A6F0-44B3-80B0-CC8655CBE119}">
      <dgm:prSet phldrT="[Text]"/>
      <dgm:spPr>
        <a:solidFill>
          <a:schemeClr val="bg2">
            <a:lumMod val="20000"/>
            <a:lumOff val="80000"/>
          </a:schemeClr>
        </a:solidFill>
      </dgm:spPr>
      <dgm:t>
        <a:bodyPr/>
        <a:lstStyle/>
        <a:p>
          <a:r>
            <a:rPr lang="en-US" dirty="0" smtClean="0"/>
            <a:t>What PD Needs</a:t>
          </a:r>
          <a:endParaRPr lang="en-US" dirty="0"/>
        </a:p>
      </dgm:t>
    </dgm:pt>
    <dgm:pt modelId="{BFD60EC2-662B-47BE-85FD-772E15ED49DC}" type="parTrans" cxnId="{C76298BC-3A47-46FF-B0D8-7D8ACBE6B942}">
      <dgm:prSet/>
      <dgm:spPr/>
      <dgm:t>
        <a:bodyPr/>
        <a:lstStyle/>
        <a:p>
          <a:endParaRPr lang="en-US"/>
        </a:p>
      </dgm:t>
    </dgm:pt>
    <dgm:pt modelId="{2E03E780-A73C-46BE-8A3A-D3C38385728A}" type="sibTrans" cxnId="{C76298BC-3A47-46FF-B0D8-7D8ACBE6B942}">
      <dgm:prSet/>
      <dgm:spPr/>
      <dgm:t>
        <a:bodyPr/>
        <a:lstStyle/>
        <a:p>
          <a:endParaRPr lang="en-US"/>
        </a:p>
      </dgm:t>
    </dgm:pt>
    <dgm:pt modelId="{F7BECC8A-0F07-4CB7-B128-15E2C6459C0A}">
      <dgm:prSet phldrT="[Text]"/>
      <dgm:spPr/>
      <dgm:t>
        <a:bodyPr/>
        <a:lstStyle/>
        <a:p>
          <a:r>
            <a:rPr lang="en-US" dirty="0" smtClean="0"/>
            <a:t>2 CSO 2019 Explorers</a:t>
          </a:r>
        </a:p>
        <a:p>
          <a:endParaRPr lang="en-US" dirty="0" smtClean="0"/>
        </a:p>
        <a:p>
          <a:r>
            <a:rPr lang="en-US" dirty="0" smtClean="0"/>
            <a:t>Replacing End of Service Vehicles</a:t>
          </a:r>
        </a:p>
        <a:p>
          <a:endParaRPr lang="en-US" dirty="0"/>
        </a:p>
      </dgm:t>
    </dgm:pt>
    <dgm:pt modelId="{DC411281-EF3D-48A4-8628-1ADFC8F05CC6}" type="parTrans" cxnId="{D68988A9-D8B7-4589-91B0-8D616518570F}">
      <dgm:prSet/>
      <dgm:spPr/>
      <dgm:t>
        <a:bodyPr/>
        <a:lstStyle/>
        <a:p>
          <a:endParaRPr lang="en-US"/>
        </a:p>
      </dgm:t>
    </dgm:pt>
    <dgm:pt modelId="{3F9EC0A2-76D4-469D-9D07-670973BA6043}" type="sibTrans" cxnId="{D68988A9-D8B7-4589-91B0-8D616518570F}">
      <dgm:prSet/>
      <dgm:spPr/>
      <dgm:t>
        <a:bodyPr/>
        <a:lstStyle/>
        <a:p>
          <a:endParaRPr lang="en-US"/>
        </a:p>
      </dgm:t>
    </dgm:pt>
    <dgm:pt modelId="{2DA38BBB-9D92-4F51-A937-7B6A1AF0D320}">
      <dgm:prSet phldrT="[Text]"/>
      <dgm:spPr>
        <a:solidFill>
          <a:schemeClr val="bg2">
            <a:lumMod val="40000"/>
            <a:lumOff val="60000"/>
          </a:schemeClr>
        </a:solidFill>
      </dgm:spPr>
      <dgm:t>
        <a:bodyPr/>
        <a:lstStyle/>
        <a:p>
          <a:r>
            <a:rPr lang="en-US" dirty="0" smtClean="0"/>
            <a:t>What PD Has</a:t>
          </a:r>
          <a:endParaRPr lang="en-US" dirty="0"/>
        </a:p>
      </dgm:t>
    </dgm:pt>
    <dgm:pt modelId="{13EE5601-347A-42B2-9B4C-42C0D1D06985}" type="parTrans" cxnId="{212B744B-DED9-4015-827B-FC4F8F9ED354}">
      <dgm:prSet/>
      <dgm:spPr/>
      <dgm:t>
        <a:bodyPr/>
        <a:lstStyle/>
        <a:p>
          <a:endParaRPr lang="en-US"/>
        </a:p>
      </dgm:t>
    </dgm:pt>
    <dgm:pt modelId="{B9C90948-FB17-4FDB-B393-A0E73B6FD0EC}" type="sibTrans" cxnId="{212B744B-DED9-4015-827B-FC4F8F9ED354}">
      <dgm:prSet/>
      <dgm:spPr/>
      <dgm:t>
        <a:bodyPr/>
        <a:lstStyle/>
        <a:p>
          <a:endParaRPr lang="en-US"/>
        </a:p>
      </dgm:t>
    </dgm:pt>
    <dgm:pt modelId="{D1706E58-56BF-4C8D-95D0-3348EB6E90CF}">
      <dgm:prSet phldrT="[Text]"/>
      <dgm:spPr/>
      <dgm:t>
        <a:bodyPr/>
        <a:lstStyle/>
        <a:p>
          <a:r>
            <a:rPr lang="en-US" dirty="0" smtClean="0"/>
            <a:t>2 Lt. 2017 Explorers</a:t>
          </a:r>
          <a:endParaRPr lang="en-US" dirty="0"/>
        </a:p>
      </dgm:t>
    </dgm:pt>
    <dgm:pt modelId="{38B1F839-E7C7-4AE7-9138-C3F19903525F}" type="parTrans" cxnId="{3F5600E9-DA4B-4482-84B5-5547F2F80F57}">
      <dgm:prSet/>
      <dgm:spPr/>
      <dgm:t>
        <a:bodyPr/>
        <a:lstStyle/>
        <a:p>
          <a:endParaRPr lang="en-US"/>
        </a:p>
      </dgm:t>
    </dgm:pt>
    <dgm:pt modelId="{2DE29245-297A-498B-8AED-1522438FBA4E}" type="sibTrans" cxnId="{3F5600E9-DA4B-4482-84B5-5547F2F80F57}">
      <dgm:prSet/>
      <dgm:spPr/>
      <dgm:t>
        <a:bodyPr/>
        <a:lstStyle/>
        <a:p>
          <a:endParaRPr lang="en-US"/>
        </a:p>
      </dgm:t>
    </dgm:pt>
    <dgm:pt modelId="{EF74595B-60A7-446B-AA9D-7B83E2EC1CF2}">
      <dgm:prSet phldrT="[Text]"/>
      <dgm:spPr>
        <a:solidFill>
          <a:schemeClr val="bg2">
            <a:lumMod val="60000"/>
            <a:lumOff val="40000"/>
          </a:schemeClr>
        </a:solidFill>
      </dgm:spPr>
      <dgm:t>
        <a:bodyPr/>
        <a:lstStyle/>
        <a:p>
          <a:r>
            <a:rPr lang="en-US" dirty="0" smtClean="0"/>
            <a:t>What PD Can Do</a:t>
          </a:r>
          <a:endParaRPr lang="en-US" dirty="0"/>
        </a:p>
      </dgm:t>
    </dgm:pt>
    <dgm:pt modelId="{608C7E14-BEBA-4084-94B5-6D48FBA6F305}" type="parTrans" cxnId="{40590753-E32B-4B76-BD19-B753B562A03C}">
      <dgm:prSet/>
      <dgm:spPr/>
      <dgm:t>
        <a:bodyPr/>
        <a:lstStyle/>
        <a:p>
          <a:endParaRPr lang="en-US"/>
        </a:p>
      </dgm:t>
    </dgm:pt>
    <dgm:pt modelId="{DD0043DB-5403-44E8-A329-747EB8ED1AEE}" type="sibTrans" cxnId="{40590753-E32B-4B76-BD19-B753B562A03C}">
      <dgm:prSet/>
      <dgm:spPr/>
      <dgm:t>
        <a:bodyPr/>
        <a:lstStyle/>
        <a:p>
          <a:endParaRPr lang="en-US"/>
        </a:p>
      </dgm:t>
    </dgm:pt>
    <dgm:pt modelId="{B288A6BF-98C6-4CD0-B94E-121270F8B0C4}">
      <dgm:prSet phldrT="[Text]"/>
      <dgm:spPr/>
      <dgm:t>
        <a:bodyPr/>
        <a:lstStyle/>
        <a:p>
          <a:r>
            <a:rPr lang="en-US" dirty="0" smtClean="0"/>
            <a:t>Order 2 Lt. 2019 Tahoe SUVs</a:t>
          </a:r>
          <a:endParaRPr lang="en-US" dirty="0"/>
        </a:p>
      </dgm:t>
    </dgm:pt>
    <dgm:pt modelId="{E6B66333-958D-49DF-A1B4-F7F7FEC0286D}" type="parTrans" cxnId="{7A91742A-C46F-4BBF-BD2A-9F4E8302863C}">
      <dgm:prSet/>
      <dgm:spPr/>
      <dgm:t>
        <a:bodyPr/>
        <a:lstStyle/>
        <a:p>
          <a:endParaRPr lang="en-US"/>
        </a:p>
      </dgm:t>
    </dgm:pt>
    <dgm:pt modelId="{A5EC1830-F271-404F-8607-D7E1F4A13BFF}" type="sibTrans" cxnId="{7A91742A-C46F-4BBF-BD2A-9F4E8302863C}">
      <dgm:prSet/>
      <dgm:spPr/>
      <dgm:t>
        <a:bodyPr/>
        <a:lstStyle/>
        <a:p>
          <a:endParaRPr lang="en-US"/>
        </a:p>
      </dgm:t>
    </dgm:pt>
    <dgm:pt modelId="{8C75C125-8DD7-4976-B51F-62756B2AEF8D}">
      <dgm:prSet/>
      <dgm:spPr/>
      <dgm:t>
        <a:bodyPr/>
        <a:lstStyle/>
        <a:p>
          <a:r>
            <a:rPr lang="en-US" dirty="0" smtClean="0"/>
            <a:t>Give 2 Lt. 2017 Explorers to CSOs</a:t>
          </a:r>
          <a:endParaRPr lang="en-US" dirty="0"/>
        </a:p>
      </dgm:t>
    </dgm:pt>
    <dgm:pt modelId="{56ED5F4A-2728-47B0-8809-6C0C952D3282}" type="parTrans" cxnId="{374CB04E-BCB3-4B1D-97DD-B0BC8C801655}">
      <dgm:prSet/>
      <dgm:spPr/>
      <dgm:t>
        <a:bodyPr/>
        <a:lstStyle/>
        <a:p>
          <a:endParaRPr lang="en-US"/>
        </a:p>
      </dgm:t>
    </dgm:pt>
    <dgm:pt modelId="{0678FC4B-FF5E-4823-9DBC-2BBD1CF7A6A0}" type="sibTrans" cxnId="{374CB04E-BCB3-4B1D-97DD-B0BC8C801655}">
      <dgm:prSet/>
      <dgm:spPr/>
      <dgm:t>
        <a:bodyPr/>
        <a:lstStyle/>
        <a:p>
          <a:endParaRPr lang="en-US"/>
        </a:p>
      </dgm:t>
    </dgm:pt>
    <dgm:pt modelId="{0C15374B-A7A8-4230-B223-E6D37EC2798F}">
      <dgm:prSet/>
      <dgm:spPr/>
      <dgm:t>
        <a:bodyPr/>
        <a:lstStyle/>
        <a:p>
          <a:endParaRPr lang="en-US" dirty="0" smtClean="0"/>
        </a:p>
        <a:p>
          <a:r>
            <a:rPr lang="en-US" dirty="0" smtClean="0"/>
            <a:t>2 CSO 2019 Explorers </a:t>
          </a:r>
          <a:r>
            <a:rPr lang="en-US" dirty="0" err="1" smtClean="0"/>
            <a:t>Unavail</a:t>
          </a:r>
          <a:endParaRPr lang="en-US" dirty="0"/>
        </a:p>
      </dgm:t>
    </dgm:pt>
    <dgm:pt modelId="{C1C16C0B-715F-43C1-8F30-3DC4726E6F54}" type="parTrans" cxnId="{02FBDCC5-F3ED-4953-A3DE-57F456BEFCDE}">
      <dgm:prSet/>
      <dgm:spPr/>
      <dgm:t>
        <a:bodyPr/>
        <a:lstStyle/>
        <a:p>
          <a:endParaRPr lang="en-US"/>
        </a:p>
      </dgm:t>
    </dgm:pt>
    <dgm:pt modelId="{DC7621FF-0A77-4BBA-B023-94AE04517354}" type="sibTrans" cxnId="{02FBDCC5-F3ED-4953-A3DE-57F456BEFCDE}">
      <dgm:prSet/>
      <dgm:spPr/>
      <dgm:t>
        <a:bodyPr/>
        <a:lstStyle/>
        <a:p>
          <a:endParaRPr lang="en-US"/>
        </a:p>
      </dgm:t>
    </dgm:pt>
    <dgm:pt modelId="{91339D3A-5E34-4FC9-9FA5-7BAD884F1A8B}" type="pres">
      <dgm:prSet presAssocID="{4281AF24-E7AA-44C1-B6F0-7AAB0B77A324}" presName="Name0" presStyleCnt="0">
        <dgm:presLayoutVars>
          <dgm:dir/>
          <dgm:animLvl val="lvl"/>
          <dgm:resizeHandles val="exact"/>
        </dgm:presLayoutVars>
      </dgm:prSet>
      <dgm:spPr/>
    </dgm:pt>
    <dgm:pt modelId="{90ACFCA6-EEF0-4063-9CFF-E82A021E21C2}" type="pres">
      <dgm:prSet presAssocID="{18D0ED69-A6F0-44B3-80B0-CC8655CBE119}" presName="compositeNode" presStyleCnt="0">
        <dgm:presLayoutVars>
          <dgm:bulletEnabled val="1"/>
        </dgm:presLayoutVars>
      </dgm:prSet>
      <dgm:spPr/>
    </dgm:pt>
    <dgm:pt modelId="{4D574A47-A653-4199-B2C1-A669624625FA}" type="pres">
      <dgm:prSet presAssocID="{18D0ED69-A6F0-44B3-80B0-CC8655CBE119}" presName="bgRect" presStyleLbl="node1" presStyleIdx="0" presStyleCnt="3" custLinFactNeighborX="-23" custLinFactNeighborY="-1312"/>
      <dgm:spPr/>
      <dgm:t>
        <a:bodyPr/>
        <a:lstStyle/>
        <a:p>
          <a:endParaRPr lang="en-US"/>
        </a:p>
      </dgm:t>
    </dgm:pt>
    <dgm:pt modelId="{632D4192-6F22-4D38-A1E2-E83DEF29FB37}" type="pres">
      <dgm:prSet presAssocID="{18D0ED69-A6F0-44B3-80B0-CC8655CBE119}" presName="parentNode" presStyleLbl="node1" presStyleIdx="0" presStyleCnt="3">
        <dgm:presLayoutVars>
          <dgm:chMax val="0"/>
          <dgm:bulletEnabled val="1"/>
        </dgm:presLayoutVars>
      </dgm:prSet>
      <dgm:spPr/>
      <dgm:t>
        <a:bodyPr/>
        <a:lstStyle/>
        <a:p>
          <a:endParaRPr lang="en-US"/>
        </a:p>
      </dgm:t>
    </dgm:pt>
    <dgm:pt modelId="{19B032A3-65B5-42A9-B6E7-7A62D6DE7F41}" type="pres">
      <dgm:prSet presAssocID="{18D0ED69-A6F0-44B3-80B0-CC8655CBE119}" presName="childNode" presStyleLbl="node1" presStyleIdx="0" presStyleCnt="3">
        <dgm:presLayoutVars>
          <dgm:bulletEnabled val="1"/>
        </dgm:presLayoutVars>
      </dgm:prSet>
      <dgm:spPr/>
      <dgm:t>
        <a:bodyPr/>
        <a:lstStyle/>
        <a:p>
          <a:endParaRPr lang="en-US"/>
        </a:p>
      </dgm:t>
    </dgm:pt>
    <dgm:pt modelId="{652D35F0-22E4-49E9-B98D-B71C754AB6DA}" type="pres">
      <dgm:prSet presAssocID="{2E03E780-A73C-46BE-8A3A-D3C38385728A}" presName="hSp" presStyleCnt="0"/>
      <dgm:spPr/>
    </dgm:pt>
    <dgm:pt modelId="{CE8C06B3-2BBC-4AE1-87FF-54A8AF6EE0C0}" type="pres">
      <dgm:prSet presAssocID="{2E03E780-A73C-46BE-8A3A-D3C38385728A}" presName="vProcSp" presStyleCnt="0"/>
      <dgm:spPr/>
    </dgm:pt>
    <dgm:pt modelId="{08D43B47-CFB2-4CAC-877D-670300C81ECF}" type="pres">
      <dgm:prSet presAssocID="{2E03E780-A73C-46BE-8A3A-D3C38385728A}" presName="vSp1" presStyleCnt="0"/>
      <dgm:spPr/>
    </dgm:pt>
    <dgm:pt modelId="{0E5E0C67-B7ED-4413-BAB4-ADCD10D61860}" type="pres">
      <dgm:prSet presAssocID="{2E03E780-A73C-46BE-8A3A-D3C38385728A}" presName="simulatedConn" presStyleLbl="solidFgAcc1" presStyleIdx="0" presStyleCnt="2"/>
      <dgm:spPr/>
    </dgm:pt>
    <dgm:pt modelId="{534969EC-D165-4C85-8122-FCD1F86B84A0}" type="pres">
      <dgm:prSet presAssocID="{2E03E780-A73C-46BE-8A3A-D3C38385728A}" presName="vSp2" presStyleCnt="0"/>
      <dgm:spPr/>
    </dgm:pt>
    <dgm:pt modelId="{8F3A159F-67A0-4B50-9F23-EB4E723975A9}" type="pres">
      <dgm:prSet presAssocID="{2E03E780-A73C-46BE-8A3A-D3C38385728A}" presName="sibTrans" presStyleCnt="0"/>
      <dgm:spPr/>
    </dgm:pt>
    <dgm:pt modelId="{705ABE47-7363-41C5-A9A2-999BD9CF92E5}" type="pres">
      <dgm:prSet presAssocID="{2DA38BBB-9D92-4F51-A937-7B6A1AF0D320}" presName="compositeNode" presStyleCnt="0">
        <dgm:presLayoutVars>
          <dgm:bulletEnabled val="1"/>
        </dgm:presLayoutVars>
      </dgm:prSet>
      <dgm:spPr/>
    </dgm:pt>
    <dgm:pt modelId="{AFA0FDFF-0410-430E-99A8-760698EA5D2D}" type="pres">
      <dgm:prSet presAssocID="{2DA38BBB-9D92-4F51-A937-7B6A1AF0D320}" presName="bgRect" presStyleLbl="node1" presStyleIdx="1" presStyleCnt="3"/>
      <dgm:spPr/>
      <dgm:t>
        <a:bodyPr/>
        <a:lstStyle/>
        <a:p>
          <a:endParaRPr lang="en-US"/>
        </a:p>
      </dgm:t>
    </dgm:pt>
    <dgm:pt modelId="{74BEFFAB-51E0-4ACF-BE36-F7FE19A36481}" type="pres">
      <dgm:prSet presAssocID="{2DA38BBB-9D92-4F51-A937-7B6A1AF0D320}" presName="parentNode" presStyleLbl="node1" presStyleIdx="1" presStyleCnt="3">
        <dgm:presLayoutVars>
          <dgm:chMax val="0"/>
          <dgm:bulletEnabled val="1"/>
        </dgm:presLayoutVars>
      </dgm:prSet>
      <dgm:spPr/>
      <dgm:t>
        <a:bodyPr/>
        <a:lstStyle/>
        <a:p>
          <a:endParaRPr lang="en-US"/>
        </a:p>
      </dgm:t>
    </dgm:pt>
    <dgm:pt modelId="{1D80C580-AFF3-46B6-B3B9-49DC29603972}" type="pres">
      <dgm:prSet presAssocID="{2DA38BBB-9D92-4F51-A937-7B6A1AF0D320}" presName="childNode" presStyleLbl="node1" presStyleIdx="1" presStyleCnt="3">
        <dgm:presLayoutVars>
          <dgm:bulletEnabled val="1"/>
        </dgm:presLayoutVars>
      </dgm:prSet>
      <dgm:spPr/>
      <dgm:t>
        <a:bodyPr/>
        <a:lstStyle/>
        <a:p>
          <a:endParaRPr lang="en-US"/>
        </a:p>
      </dgm:t>
    </dgm:pt>
    <dgm:pt modelId="{AA0C920C-059D-4496-B30F-6D309D8AC491}" type="pres">
      <dgm:prSet presAssocID="{B9C90948-FB17-4FDB-B393-A0E73B6FD0EC}" presName="hSp" presStyleCnt="0"/>
      <dgm:spPr/>
    </dgm:pt>
    <dgm:pt modelId="{2D5F6AFD-3CA8-47D7-830E-E6BC7346BF4A}" type="pres">
      <dgm:prSet presAssocID="{B9C90948-FB17-4FDB-B393-A0E73B6FD0EC}" presName="vProcSp" presStyleCnt="0"/>
      <dgm:spPr/>
    </dgm:pt>
    <dgm:pt modelId="{417C868B-5555-4774-9D8D-B83D6B7206F8}" type="pres">
      <dgm:prSet presAssocID="{B9C90948-FB17-4FDB-B393-A0E73B6FD0EC}" presName="vSp1" presStyleCnt="0"/>
      <dgm:spPr/>
    </dgm:pt>
    <dgm:pt modelId="{D8799D1C-341D-4AF7-82D5-6FA4842EE2ED}" type="pres">
      <dgm:prSet presAssocID="{B9C90948-FB17-4FDB-B393-A0E73B6FD0EC}" presName="simulatedConn" presStyleLbl="solidFgAcc1" presStyleIdx="1" presStyleCnt="2"/>
      <dgm:spPr/>
    </dgm:pt>
    <dgm:pt modelId="{2C961044-4AE6-4258-9C41-C8BEB9C3F5B4}" type="pres">
      <dgm:prSet presAssocID="{B9C90948-FB17-4FDB-B393-A0E73B6FD0EC}" presName="vSp2" presStyleCnt="0"/>
      <dgm:spPr/>
    </dgm:pt>
    <dgm:pt modelId="{8B8055EB-B78B-4FFA-9FD7-8A5704885F18}" type="pres">
      <dgm:prSet presAssocID="{B9C90948-FB17-4FDB-B393-A0E73B6FD0EC}" presName="sibTrans" presStyleCnt="0"/>
      <dgm:spPr/>
    </dgm:pt>
    <dgm:pt modelId="{54D767D4-4AD3-4B28-BD5B-1D23D0124D9B}" type="pres">
      <dgm:prSet presAssocID="{EF74595B-60A7-446B-AA9D-7B83E2EC1CF2}" presName="compositeNode" presStyleCnt="0">
        <dgm:presLayoutVars>
          <dgm:bulletEnabled val="1"/>
        </dgm:presLayoutVars>
      </dgm:prSet>
      <dgm:spPr/>
    </dgm:pt>
    <dgm:pt modelId="{2DECA61B-F8CC-417F-8D7B-36746F87CAF9}" type="pres">
      <dgm:prSet presAssocID="{EF74595B-60A7-446B-AA9D-7B83E2EC1CF2}" presName="bgRect" presStyleLbl="node1" presStyleIdx="2" presStyleCnt="3"/>
      <dgm:spPr/>
      <dgm:t>
        <a:bodyPr/>
        <a:lstStyle/>
        <a:p>
          <a:endParaRPr lang="en-US"/>
        </a:p>
      </dgm:t>
    </dgm:pt>
    <dgm:pt modelId="{EAC22D7C-2E4C-4D9B-A7B5-EE1D44654624}" type="pres">
      <dgm:prSet presAssocID="{EF74595B-60A7-446B-AA9D-7B83E2EC1CF2}" presName="parentNode" presStyleLbl="node1" presStyleIdx="2" presStyleCnt="3">
        <dgm:presLayoutVars>
          <dgm:chMax val="0"/>
          <dgm:bulletEnabled val="1"/>
        </dgm:presLayoutVars>
      </dgm:prSet>
      <dgm:spPr/>
      <dgm:t>
        <a:bodyPr/>
        <a:lstStyle/>
        <a:p>
          <a:endParaRPr lang="en-US"/>
        </a:p>
      </dgm:t>
    </dgm:pt>
    <dgm:pt modelId="{87503DEC-EBE5-4A4E-97F5-8C19F746D03F}" type="pres">
      <dgm:prSet presAssocID="{EF74595B-60A7-446B-AA9D-7B83E2EC1CF2}" presName="childNode" presStyleLbl="node1" presStyleIdx="2" presStyleCnt="3">
        <dgm:presLayoutVars>
          <dgm:bulletEnabled val="1"/>
        </dgm:presLayoutVars>
      </dgm:prSet>
      <dgm:spPr/>
      <dgm:t>
        <a:bodyPr/>
        <a:lstStyle/>
        <a:p>
          <a:endParaRPr lang="en-US"/>
        </a:p>
      </dgm:t>
    </dgm:pt>
  </dgm:ptLst>
  <dgm:cxnLst>
    <dgm:cxn modelId="{212B744B-DED9-4015-827B-FC4F8F9ED354}" srcId="{4281AF24-E7AA-44C1-B6F0-7AAB0B77A324}" destId="{2DA38BBB-9D92-4F51-A937-7B6A1AF0D320}" srcOrd="1" destOrd="0" parTransId="{13EE5601-347A-42B2-9B4C-42C0D1D06985}" sibTransId="{B9C90948-FB17-4FDB-B393-A0E73B6FD0EC}"/>
    <dgm:cxn modelId="{F66C146D-87CC-4452-859F-D01EB05DAAE9}" type="presOf" srcId="{EF74595B-60A7-446B-AA9D-7B83E2EC1CF2}" destId="{EAC22D7C-2E4C-4D9B-A7B5-EE1D44654624}" srcOrd="1" destOrd="0" presId="urn:microsoft.com/office/officeart/2005/8/layout/hProcess7"/>
    <dgm:cxn modelId="{A2AB550A-90AD-4358-89B9-D41FE99E862A}" type="presOf" srcId="{F7BECC8A-0F07-4CB7-B128-15E2C6459C0A}" destId="{19B032A3-65B5-42A9-B6E7-7A62D6DE7F41}" srcOrd="0" destOrd="0" presId="urn:microsoft.com/office/officeart/2005/8/layout/hProcess7"/>
    <dgm:cxn modelId="{12777104-7C82-47B1-86BF-94CDB54391CE}" type="presOf" srcId="{2DA38BBB-9D92-4F51-A937-7B6A1AF0D320}" destId="{74BEFFAB-51E0-4ACF-BE36-F7FE19A36481}" srcOrd="1" destOrd="0" presId="urn:microsoft.com/office/officeart/2005/8/layout/hProcess7"/>
    <dgm:cxn modelId="{B716C8BF-01ED-4005-94E1-C82A3BEAE9A7}" type="presOf" srcId="{18D0ED69-A6F0-44B3-80B0-CC8655CBE119}" destId="{632D4192-6F22-4D38-A1E2-E83DEF29FB37}" srcOrd="1" destOrd="0" presId="urn:microsoft.com/office/officeart/2005/8/layout/hProcess7"/>
    <dgm:cxn modelId="{02FBDCC5-F3ED-4953-A3DE-57F456BEFCDE}" srcId="{2DA38BBB-9D92-4F51-A937-7B6A1AF0D320}" destId="{0C15374B-A7A8-4230-B223-E6D37EC2798F}" srcOrd="1" destOrd="0" parTransId="{C1C16C0B-715F-43C1-8F30-3DC4726E6F54}" sibTransId="{DC7621FF-0A77-4BBA-B023-94AE04517354}"/>
    <dgm:cxn modelId="{D68988A9-D8B7-4589-91B0-8D616518570F}" srcId="{18D0ED69-A6F0-44B3-80B0-CC8655CBE119}" destId="{F7BECC8A-0F07-4CB7-B128-15E2C6459C0A}" srcOrd="0" destOrd="0" parTransId="{DC411281-EF3D-48A4-8628-1ADFC8F05CC6}" sibTransId="{3F9EC0A2-76D4-469D-9D07-670973BA6043}"/>
    <dgm:cxn modelId="{3F5600E9-DA4B-4482-84B5-5547F2F80F57}" srcId="{2DA38BBB-9D92-4F51-A937-7B6A1AF0D320}" destId="{D1706E58-56BF-4C8D-95D0-3348EB6E90CF}" srcOrd="0" destOrd="0" parTransId="{38B1F839-E7C7-4AE7-9138-C3F19903525F}" sibTransId="{2DE29245-297A-498B-8AED-1522438FBA4E}"/>
    <dgm:cxn modelId="{C76298BC-3A47-46FF-B0D8-7D8ACBE6B942}" srcId="{4281AF24-E7AA-44C1-B6F0-7AAB0B77A324}" destId="{18D0ED69-A6F0-44B3-80B0-CC8655CBE119}" srcOrd="0" destOrd="0" parTransId="{BFD60EC2-662B-47BE-85FD-772E15ED49DC}" sibTransId="{2E03E780-A73C-46BE-8A3A-D3C38385728A}"/>
    <dgm:cxn modelId="{40590753-E32B-4B76-BD19-B753B562A03C}" srcId="{4281AF24-E7AA-44C1-B6F0-7AAB0B77A324}" destId="{EF74595B-60A7-446B-AA9D-7B83E2EC1CF2}" srcOrd="2" destOrd="0" parTransId="{608C7E14-BEBA-4084-94B5-6D48FBA6F305}" sibTransId="{DD0043DB-5403-44E8-A329-747EB8ED1AEE}"/>
    <dgm:cxn modelId="{6518C156-E134-42CA-AFF4-C7C49A6CC564}" type="presOf" srcId="{EF74595B-60A7-446B-AA9D-7B83E2EC1CF2}" destId="{2DECA61B-F8CC-417F-8D7B-36746F87CAF9}" srcOrd="0" destOrd="0" presId="urn:microsoft.com/office/officeart/2005/8/layout/hProcess7"/>
    <dgm:cxn modelId="{7A91742A-C46F-4BBF-BD2A-9F4E8302863C}" srcId="{EF74595B-60A7-446B-AA9D-7B83E2EC1CF2}" destId="{B288A6BF-98C6-4CD0-B94E-121270F8B0C4}" srcOrd="0" destOrd="0" parTransId="{E6B66333-958D-49DF-A1B4-F7F7FEC0286D}" sibTransId="{A5EC1830-F271-404F-8607-D7E1F4A13BFF}"/>
    <dgm:cxn modelId="{7BA6E0F8-3D27-42D0-8443-128276F69130}" type="presOf" srcId="{2DA38BBB-9D92-4F51-A937-7B6A1AF0D320}" destId="{AFA0FDFF-0410-430E-99A8-760698EA5D2D}" srcOrd="0" destOrd="0" presId="urn:microsoft.com/office/officeart/2005/8/layout/hProcess7"/>
    <dgm:cxn modelId="{C0B8B25A-6E90-488E-9C08-E0713BD8963A}" type="presOf" srcId="{18D0ED69-A6F0-44B3-80B0-CC8655CBE119}" destId="{4D574A47-A653-4199-B2C1-A669624625FA}" srcOrd="0" destOrd="0" presId="urn:microsoft.com/office/officeart/2005/8/layout/hProcess7"/>
    <dgm:cxn modelId="{8C6C7C30-1296-42C7-A61C-326C18F0DCA0}" type="presOf" srcId="{8C75C125-8DD7-4976-B51F-62756B2AEF8D}" destId="{87503DEC-EBE5-4A4E-97F5-8C19F746D03F}" srcOrd="0" destOrd="1" presId="urn:microsoft.com/office/officeart/2005/8/layout/hProcess7"/>
    <dgm:cxn modelId="{BBC7AB8E-A36B-40C5-9A81-095942BA4720}" type="presOf" srcId="{D1706E58-56BF-4C8D-95D0-3348EB6E90CF}" destId="{1D80C580-AFF3-46B6-B3B9-49DC29603972}" srcOrd="0" destOrd="0" presId="urn:microsoft.com/office/officeart/2005/8/layout/hProcess7"/>
    <dgm:cxn modelId="{187EDB55-4496-4159-9FA8-C25CD62D6685}" type="presOf" srcId="{4281AF24-E7AA-44C1-B6F0-7AAB0B77A324}" destId="{91339D3A-5E34-4FC9-9FA5-7BAD884F1A8B}" srcOrd="0" destOrd="0" presId="urn:microsoft.com/office/officeart/2005/8/layout/hProcess7"/>
    <dgm:cxn modelId="{07DF98FF-476E-447F-B772-E77A590076CD}" type="presOf" srcId="{0C15374B-A7A8-4230-B223-E6D37EC2798F}" destId="{1D80C580-AFF3-46B6-B3B9-49DC29603972}" srcOrd="0" destOrd="1" presId="urn:microsoft.com/office/officeart/2005/8/layout/hProcess7"/>
    <dgm:cxn modelId="{374CB04E-BCB3-4B1D-97DD-B0BC8C801655}" srcId="{EF74595B-60A7-446B-AA9D-7B83E2EC1CF2}" destId="{8C75C125-8DD7-4976-B51F-62756B2AEF8D}" srcOrd="1" destOrd="0" parTransId="{56ED5F4A-2728-47B0-8809-6C0C952D3282}" sibTransId="{0678FC4B-FF5E-4823-9DBC-2BBD1CF7A6A0}"/>
    <dgm:cxn modelId="{4EED5602-F7B8-46CD-A467-DADA252E210D}" type="presOf" srcId="{B288A6BF-98C6-4CD0-B94E-121270F8B0C4}" destId="{87503DEC-EBE5-4A4E-97F5-8C19F746D03F}" srcOrd="0" destOrd="0" presId="urn:microsoft.com/office/officeart/2005/8/layout/hProcess7"/>
    <dgm:cxn modelId="{A8482BDB-A975-436C-8727-D7F36627E112}" type="presParOf" srcId="{91339D3A-5E34-4FC9-9FA5-7BAD884F1A8B}" destId="{90ACFCA6-EEF0-4063-9CFF-E82A021E21C2}" srcOrd="0" destOrd="0" presId="urn:microsoft.com/office/officeart/2005/8/layout/hProcess7"/>
    <dgm:cxn modelId="{F4AC53D4-8F6A-430C-8A86-439990B7AA95}" type="presParOf" srcId="{90ACFCA6-EEF0-4063-9CFF-E82A021E21C2}" destId="{4D574A47-A653-4199-B2C1-A669624625FA}" srcOrd="0" destOrd="0" presId="urn:microsoft.com/office/officeart/2005/8/layout/hProcess7"/>
    <dgm:cxn modelId="{909AEE56-33C5-4F23-B6A5-8943A0FBF8D8}" type="presParOf" srcId="{90ACFCA6-EEF0-4063-9CFF-E82A021E21C2}" destId="{632D4192-6F22-4D38-A1E2-E83DEF29FB37}" srcOrd="1" destOrd="0" presId="urn:microsoft.com/office/officeart/2005/8/layout/hProcess7"/>
    <dgm:cxn modelId="{009BBE57-3A04-485A-87DF-D87F0B8A4FF4}" type="presParOf" srcId="{90ACFCA6-EEF0-4063-9CFF-E82A021E21C2}" destId="{19B032A3-65B5-42A9-B6E7-7A62D6DE7F41}" srcOrd="2" destOrd="0" presId="urn:microsoft.com/office/officeart/2005/8/layout/hProcess7"/>
    <dgm:cxn modelId="{ED43A220-68E1-4EA2-8D4C-F823AD1CAB3B}" type="presParOf" srcId="{91339D3A-5E34-4FC9-9FA5-7BAD884F1A8B}" destId="{652D35F0-22E4-49E9-B98D-B71C754AB6DA}" srcOrd="1" destOrd="0" presId="urn:microsoft.com/office/officeart/2005/8/layout/hProcess7"/>
    <dgm:cxn modelId="{3AAC5881-7AB3-45FE-A2E4-3FDB083378C4}" type="presParOf" srcId="{91339D3A-5E34-4FC9-9FA5-7BAD884F1A8B}" destId="{CE8C06B3-2BBC-4AE1-87FF-54A8AF6EE0C0}" srcOrd="2" destOrd="0" presId="urn:microsoft.com/office/officeart/2005/8/layout/hProcess7"/>
    <dgm:cxn modelId="{67A078F3-147C-4C49-8B6E-2B48BC790DF6}" type="presParOf" srcId="{CE8C06B3-2BBC-4AE1-87FF-54A8AF6EE0C0}" destId="{08D43B47-CFB2-4CAC-877D-670300C81ECF}" srcOrd="0" destOrd="0" presId="urn:microsoft.com/office/officeart/2005/8/layout/hProcess7"/>
    <dgm:cxn modelId="{19941103-5121-4652-888B-55B3EC1EE371}" type="presParOf" srcId="{CE8C06B3-2BBC-4AE1-87FF-54A8AF6EE0C0}" destId="{0E5E0C67-B7ED-4413-BAB4-ADCD10D61860}" srcOrd="1" destOrd="0" presId="urn:microsoft.com/office/officeart/2005/8/layout/hProcess7"/>
    <dgm:cxn modelId="{8B01B233-1E0B-49C1-90BB-511BCF795FF8}" type="presParOf" srcId="{CE8C06B3-2BBC-4AE1-87FF-54A8AF6EE0C0}" destId="{534969EC-D165-4C85-8122-FCD1F86B84A0}" srcOrd="2" destOrd="0" presId="urn:microsoft.com/office/officeart/2005/8/layout/hProcess7"/>
    <dgm:cxn modelId="{86EAF00C-5FB4-436C-A3F5-4D272F2FF60B}" type="presParOf" srcId="{91339D3A-5E34-4FC9-9FA5-7BAD884F1A8B}" destId="{8F3A159F-67A0-4B50-9F23-EB4E723975A9}" srcOrd="3" destOrd="0" presId="urn:microsoft.com/office/officeart/2005/8/layout/hProcess7"/>
    <dgm:cxn modelId="{13CE04ED-937A-4C9D-B052-94A975FD00ED}" type="presParOf" srcId="{91339D3A-5E34-4FC9-9FA5-7BAD884F1A8B}" destId="{705ABE47-7363-41C5-A9A2-999BD9CF92E5}" srcOrd="4" destOrd="0" presId="urn:microsoft.com/office/officeart/2005/8/layout/hProcess7"/>
    <dgm:cxn modelId="{C74AD796-E143-466B-8568-8035CB899B07}" type="presParOf" srcId="{705ABE47-7363-41C5-A9A2-999BD9CF92E5}" destId="{AFA0FDFF-0410-430E-99A8-760698EA5D2D}" srcOrd="0" destOrd="0" presId="urn:microsoft.com/office/officeart/2005/8/layout/hProcess7"/>
    <dgm:cxn modelId="{CC509E3A-314E-4BD6-AE2D-1E0025452463}" type="presParOf" srcId="{705ABE47-7363-41C5-A9A2-999BD9CF92E5}" destId="{74BEFFAB-51E0-4ACF-BE36-F7FE19A36481}" srcOrd="1" destOrd="0" presId="urn:microsoft.com/office/officeart/2005/8/layout/hProcess7"/>
    <dgm:cxn modelId="{2CABF9A4-A08C-4D87-B0EF-FA8CC44F2F4A}" type="presParOf" srcId="{705ABE47-7363-41C5-A9A2-999BD9CF92E5}" destId="{1D80C580-AFF3-46B6-B3B9-49DC29603972}" srcOrd="2" destOrd="0" presId="urn:microsoft.com/office/officeart/2005/8/layout/hProcess7"/>
    <dgm:cxn modelId="{9E6C0104-1D75-460B-9C82-370AFCE5F78A}" type="presParOf" srcId="{91339D3A-5E34-4FC9-9FA5-7BAD884F1A8B}" destId="{AA0C920C-059D-4496-B30F-6D309D8AC491}" srcOrd="5" destOrd="0" presId="urn:microsoft.com/office/officeart/2005/8/layout/hProcess7"/>
    <dgm:cxn modelId="{1CAB42BF-619F-41B4-8593-3F3620722135}" type="presParOf" srcId="{91339D3A-5E34-4FC9-9FA5-7BAD884F1A8B}" destId="{2D5F6AFD-3CA8-47D7-830E-E6BC7346BF4A}" srcOrd="6" destOrd="0" presId="urn:microsoft.com/office/officeart/2005/8/layout/hProcess7"/>
    <dgm:cxn modelId="{A3615FA3-988E-45B6-9B85-E664D83700F4}" type="presParOf" srcId="{2D5F6AFD-3CA8-47D7-830E-E6BC7346BF4A}" destId="{417C868B-5555-4774-9D8D-B83D6B7206F8}" srcOrd="0" destOrd="0" presId="urn:microsoft.com/office/officeart/2005/8/layout/hProcess7"/>
    <dgm:cxn modelId="{D1A9CD47-7983-44A8-87AF-A36ED48DEDA4}" type="presParOf" srcId="{2D5F6AFD-3CA8-47D7-830E-E6BC7346BF4A}" destId="{D8799D1C-341D-4AF7-82D5-6FA4842EE2ED}" srcOrd="1" destOrd="0" presId="urn:microsoft.com/office/officeart/2005/8/layout/hProcess7"/>
    <dgm:cxn modelId="{FDAD14F8-B49E-41E2-ABF7-CA4AF8D6B6AD}" type="presParOf" srcId="{2D5F6AFD-3CA8-47D7-830E-E6BC7346BF4A}" destId="{2C961044-4AE6-4258-9C41-C8BEB9C3F5B4}" srcOrd="2" destOrd="0" presId="urn:microsoft.com/office/officeart/2005/8/layout/hProcess7"/>
    <dgm:cxn modelId="{F1386D97-3D04-439F-B442-7B20A26FEC84}" type="presParOf" srcId="{91339D3A-5E34-4FC9-9FA5-7BAD884F1A8B}" destId="{8B8055EB-B78B-4FFA-9FD7-8A5704885F18}" srcOrd="7" destOrd="0" presId="urn:microsoft.com/office/officeart/2005/8/layout/hProcess7"/>
    <dgm:cxn modelId="{A854F561-E479-4406-A286-FA282D1262C3}" type="presParOf" srcId="{91339D3A-5E34-4FC9-9FA5-7BAD884F1A8B}" destId="{54D767D4-4AD3-4B28-BD5B-1D23D0124D9B}" srcOrd="8" destOrd="0" presId="urn:microsoft.com/office/officeart/2005/8/layout/hProcess7"/>
    <dgm:cxn modelId="{242429F1-A331-49EC-8692-65E8C8BAC47A}" type="presParOf" srcId="{54D767D4-4AD3-4B28-BD5B-1D23D0124D9B}" destId="{2DECA61B-F8CC-417F-8D7B-36746F87CAF9}" srcOrd="0" destOrd="0" presId="urn:microsoft.com/office/officeart/2005/8/layout/hProcess7"/>
    <dgm:cxn modelId="{C49744A5-DB7A-4BD4-BDDF-7767D134DDCF}" type="presParOf" srcId="{54D767D4-4AD3-4B28-BD5B-1D23D0124D9B}" destId="{EAC22D7C-2E4C-4D9B-A7B5-EE1D44654624}" srcOrd="1" destOrd="0" presId="urn:microsoft.com/office/officeart/2005/8/layout/hProcess7"/>
    <dgm:cxn modelId="{6787ACEC-0D27-4BCA-8E65-95BB3AD5D759}" type="presParOf" srcId="{54D767D4-4AD3-4B28-BD5B-1D23D0124D9B}" destId="{87503DEC-EBE5-4A4E-97F5-8C19F746D03F}"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74A47-A653-4199-B2C1-A669624625FA}">
      <dsp:nvSpPr>
        <dsp:cNvPr id="0" name=""/>
        <dsp:cNvSpPr/>
      </dsp:nvSpPr>
      <dsp:spPr>
        <a:xfrm>
          <a:off x="8" y="0"/>
          <a:ext cx="3535480" cy="4227342"/>
        </a:xfrm>
        <a:prstGeom prst="roundRect">
          <a:avLst>
            <a:gd name="adj" fmla="val 5000"/>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0302" rIns="168910" bIns="0" numCol="1" spcCol="1270" anchor="t" anchorCtr="0">
          <a:noAutofit/>
        </a:bodyPr>
        <a:lstStyle/>
        <a:p>
          <a:pPr lvl="0" algn="r" defTabSz="1689100">
            <a:lnSpc>
              <a:spcPct val="90000"/>
            </a:lnSpc>
            <a:spcBef>
              <a:spcPct val="0"/>
            </a:spcBef>
            <a:spcAft>
              <a:spcPct val="35000"/>
            </a:spcAft>
          </a:pPr>
          <a:r>
            <a:rPr lang="en-US" sz="3800" kern="1200" dirty="0" smtClean="0"/>
            <a:t>What PD Needs</a:t>
          </a:r>
          <a:endParaRPr lang="en-US" sz="3800" kern="1200" dirty="0"/>
        </a:p>
      </dsp:txBody>
      <dsp:txXfrm rot="16200000">
        <a:off x="-1379653" y="1379662"/>
        <a:ext cx="3466420" cy="707096"/>
      </dsp:txXfrm>
    </dsp:sp>
    <dsp:sp modelId="{19B032A3-65B5-42A9-B6E7-7A62D6DE7F41}">
      <dsp:nvSpPr>
        <dsp:cNvPr id="0" name=""/>
        <dsp:cNvSpPr/>
      </dsp:nvSpPr>
      <dsp:spPr>
        <a:xfrm>
          <a:off x="707104" y="0"/>
          <a:ext cx="2633933" cy="422734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3444" rIns="0" bIns="0" numCol="1" spcCol="1270" anchor="t" anchorCtr="0">
          <a:noAutofit/>
        </a:bodyPr>
        <a:lstStyle/>
        <a:p>
          <a:pPr lvl="0" algn="l" defTabSz="1600200">
            <a:lnSpc>
              <a:spcPct val="90000"/>
            </a:lnSpc>
            <a:spcBef>
              <a:spcPct val="0"/>
            </a:spcBef>
            <a:spcAft>
              <a:spcPct val="35000"/>
            </a:spcAft>
          </a:pPr>
          <a:r>
            <a:rPr lang="en-US" sz="3600" kern="1200" dirty="0" smtClean="0"/>
            <a:t>2 CSO 2019 Explorers</a:t>
          </a:r>
        </a:p>
        <a:p>
          <a:pPr lvl="0" algn="l" defTabSz="1600200">
            <a:lnSpc>
              <a:spcPct val="90000"/>
            </a:lnSpc>
            <a:spcBef>
              <a:spcPct val="0"/>
            </a:spcBef>
            <a:spcAft>
              <a:spcPct val="35000"/>
            </a:spcAft>
          </a:pPr>
          <a:endParaRPr lang="en-US" sz="3600" kern="1200" dirty="0" smtClean="0"/>
        </a:p>
        <a:p>
          <a:pPr lvl="0" algn="l" defTabSz="1600200">
            <a:lnSpc>
              <a:spcPct val="90000"/>
            </a:lnSpc>
            <a:spcBef>
              <a:spcPct val="0"/>
            </a:spcBef>
            <a:spcAft>
              <a:spcPct val="35000"/>
            </a:spcAft>
          </a:pPr>
          <a:r>
            <a:rPr lang="en-US" sz="3600" kern="1200" dirty="0" smtClean="0"/>
            <a:t>Replacing End of Service Vehicles</a:t>
          </a:r>
        </a:p>
        <a:p>
          <a:pPr lvl="0" algn="l" defTabSz="1600200">
            <a:lnSpc>
              <a:spcPct val="90000"/>
            </a:lnSpc>
            <a:spcBef>
              <a:spcPct val="0"/>
            </a:spcBef>
            <a:spcAft>
              <a:spcPct val="35000"/>
            </a:spcAft>
          </a:pPr>
          <a:endParaRPr lang="en-US" sz="3600" kern="1200" dirty="0"/>
        </a:p>
      </dsp:txBody>
      <dsp:txXfrm>
        <a:off x="707104" y="0"/>
        <a:ext cx="2633933" cy="4227342"/>
      </dsp:txXfrm>
    </dsp:sp>
    <dsp:sp modelId="{AFA0FDFF-0410-430E-99A8-760698EA5D2D}">
      <dsp:nvSpPr>
        <dsp:cNvPr id="0" name=""/>
        <dsp:cNvSpPr/>
      </dsp:nvSpPr>
      <dsp:spPr>
        <a:xfrm>
          <a:off x="3660044" y="0"/>
          <a:ext cx="3535480" cy="4227342"/>
        </a:xfrm>
        <a:prstGeom prst="roundRect">
          <a:avLst>
            <a:gd name="adj" fmla="val 5000"/>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0302" rIns="168910" bIns="0" numCol="1" spcCol="1270" anchor="t" anchorCtr="0">
          <a:noAutofit/>
        </a:bodyPr>
        <a:lstStyle/>
        <a:p>
          <a:pPr lvl="0" algn="r" defTabSz="1689100">
            <a:lnSpc>
              <a:spcPct val="90000"/>
            </a:lnSpc>
            <a:spcBef>
              <a:spcPct val="0"/>
            </a:spcBef>
            <a:spcAft>
              <a:spcPct val="35000"/>
            </a:spcAft>
          </a:pPr>
          <a:r>
            <a:rPr lang="en-US" sz="3800" kern="1200" dirty="0" smtClean="0"/>
            <a:t>What PD Has</a:t>
          </a:r>
          <a:endParaRPr lang="en-US" sz="3800" kern="1200" dirty="0"/>
        </a:p>
      </dsp:txBody>
      <dsp:txXfrm rot="16200000">
        <a:off x="2280381" y="1379662"/>
        <a:ext cx="3466420" cy="707096"/>
      </dsp:txXfrm>
    </dsp:sp>
    <dsp:sp modelId="{0E5E0C67-B7ED-4413-BAB4-ADCD10D61860}">
      <dsp:nvSpPr>
        <dsp:cNvPr id="0" name=""/>
        <dsp:cNvSpPr/>
      </dsp:nvSpPr>
      <dsp:spPr>
        <a:xfrm rot="5400000">
          <a:off x="3367240" y="3357116"/>
          <a:ext cx="620961" cy="530322"/>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80C580-AFF3-46B6-B3B9-49DC29603972}">
      <dsp:nvSpPr>
        <dsp:cNvPr id="0" name=""/>
        <dsp:cNvSpPr/>
      </dsp:nvSpPr>
      <dsp:spPr>
        <a:xfrm>
          <a:off x="4367140" y="0"/>
          <a:ext cx="2633933" cy="422734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3444" rIns="0" bIns="0" numCol="1" spcCol="1270" anchor="t" anchorCtr="0">
          <a:noAutofit/>
        </a:bodyPr>
        <a:lstStyle/>
        <a:p>
          <a:pPr lvl="0" algn="l" defTabSz="1600200">
            <a:lnSpc>
              <a:spcPct val="90000"/>
            </a:lnSpc>
            <a:spcBef>
              <a:spcPct val="0"/>
            </a:spcBef>
            <a:spcAft>
              <a:spcPct val="35000"/>
            </a:spcAft>
          </a:pPr>
          <a:r>
            <a:rPr lang="en-US" sz="3600" kern="1200" dirty="0" smtClean="0"/>
            <a:t>2 Lt. 2017 Explorers</a:t>
          </a:r>
          <a:endParaRPr lang="en-US" sz="3600" kern="1200" dirty="0"/>
        </a:p>
        <a:p>
          <a:pPr lvl="0" algn="l" defTabSz="1600200">
            <a:lnSpc>
              <a:spcPct val="90000"/>
            </a:lnSpc>
            <a:spcBef>
              <a:spcPct val="0"/>
            </a:spcBef>
            <a:spcAft>
              <a:spcPct val="35000"/>
            </a:spcAft>
          </a:pPr>
          <a:endParaRPr lang="en-US" sz="3600" kern="1200" dirty="0" smtClean="0"/>
        </a:p>
        <a:p>
          <a:pPr lvl="0" algn="l" defTabSz="1600200">
            <a:lnSpc>
              <a:spcPct val="90000"/>
            </a:lnSpc>
            <a:spcBef>
              <a:spcPct val="0"/>
            </a:spcBef>
            <a:spcAft>
              <a:spcPct val="35000"/>
            </a:spcAft>
          </a:pPr>
          <a:r>
            <a:rPr lang="en-US" sz="3600" kern="1200" dirty="0" smtClean="0"/>
            <a:t>2 CSO 2019 Explorers </a:t>
          </a:r>
          <a:r>
            <a:rPr lang="en-US" sz="3600" kern="1200" dirty="0" err="1" smtClean="0"/>
            <a:t>Unavail</a:t>
          </a:r>
          <a:endParaRPr lang="en-US" sz="3600" kern="1200" dirty="0"/>
        </a:p>
      </dsp:txBody>
      <dsp:txXfrm>
        <a:off x="4367140" y="0"/>
        <a:ext cx="2633933" cy="4227342"/>
      </dsp:txXfrm>
    </dsp:sp>
    <dsp:sp modelId="{2DECA61B-F8CC-417F-8D7B-36746F87CAF9}">
      <dsp:nvSpPr>
        <dsp:cNvPr id="0" name=""/>
        <dsp:cNvSpPr/>
      </dsp:nvSpPr>
      <dsp:spPr>
        <a:xfrm>
          <a:off x="7319266" y="0"/>
          <a:ext cx="3535480" cy="4227342"/>
        </a:xfrm>
        <a:prstGeom prst="roundRect">
          <a:avLst>
            <a:gd name="adj" fmla="val 5000"/>
          </a:avLst>
        </a:prstGeom>
        <a:solidFill>
          <a:schemeClr val="bg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0302" rIns="168910" bIns="0" numCol="1" spcCol="1270" anchor="t" anchorCtr="0">
          <a:noAutofit/>
        </a:bodyPr>
        <a:lstStyle/>
        <a:p>
          <a:pPr lvl="0" algn="r" defTabSz="1689100">
            <a:lnSpc>
              <a:spcPct val="90000"/>
            </a:lnSpc>
            <a:spcBef>
              <a:spcPct val="0"/>
            </a:spcBef>
            <a:spcAft>
              <a:spcPct val="35000"/>
            </a:spcAft>
          </a:pPr>
          <a:r>
            <a:rPr lang="en-US" sz="3800" kern="1200" dirty="0" smtClean="0"/>
            <a:t>What PD Can Do</a:t>
          </a:r>
          <a:endParaRPr lang="en-US" sz="3800" kern="1200" dirty="0"/>
        </a:p>
      </dsp:txBody>
      <dsp:txXfrm rot="16200000">
        <a:off x="5939604" y="1379662"/>
        <a:ext cx="3466420" cy="707096"/>
      </dsp:txXfrm>
    </dsp:sp>
    <dsp:sp modelId="{D8799D1C-341D-4AF7-82D5-6FA4842EE2ED}">
      <dsp:nvSpPr>
        <dsp:cNvPr id="0" name=""/>
        <dsp:cNvSpPr/>
      </dsp:nvSpPr>
      <dsp:spPr>
        <a:xfrm rot="5400000">
          <a:off x="7026463" y="3357116"/>
          <a:ext cx="620961" cy="530322"/>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503DEC-EBE5-4A4E-97F5-8C19F746D03F}">
      <dsp:nvSpPr>
        <dsp:cNvPr id="0" name=""/>
        <dsp:cNvSpPr/>
      </dsp:nvSpPr>
      <dsp:spPr>
        <a:xfrm>
          <a:off x="8026362" y="0"/>
          <a:ext cx="2633933" cy="422734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3444" rIns="0" bIns="0" numCol="1" spcCol="1270" anchor="t" anchorCtr="0">
          <a:noAutofit/>
        </a:bodyPr>
        <a:lstStyle/>
        <a:p>
          <a:pPr lvl="0" algn="l" defTabSz="1600200">
            <a:lnSpc>
              <a:spcPct val="90000"/>
            </a:lnSpc>
            <a:spcBef>
              <a:spcPct val="0"/>
            </a:spcBef>
            <a:spcAft>
              <a:spcPct val="35000"/>
            </a:spcAft>
          </a:pPr>
          <a:r>
            <a:rPr lang="en-US" sz="3600" kern="1200" dirty="0" smtClean="0"/>
            <a:t>Order 2 Lt. 2019 Tahoe SUVs</a:t>
          </a:r>
          <a:endParaRPr lang="en-US" sz="3600" kern="1200" dirty="0"/>
        </a:p>
        <a:p>
          <a:pPr lvl="0" algn="l" defTabSz="1600200">
            <a:lnSpc>
              <a:spcPct val="90000"/>
            </a:lnSpc>
            <a:spcBef>
              <a:spcPct val="0"/>
            </a:spcBef>
            <a:spcAft>
              <a:spcPct val="35000"/>
            </a:spcAft>
          </a:pPr>
          <a:r>
            <a:rPr lang="en-US" sz="3600" kern="1200" dirty="0" smtClean="0"/>
            <a:t>Give 2 Lt. 2017 Explorers to CSOs</a:t>
          </a:r>
          <a:endParaRPr lang="en-US" sz="3600" kern="1200" dirty="0"/>
        </a:p>
      </dsp:txBody>
      <dsp:txXfrm>
        <a:off x="8026362" y="0"/>
        <a:ext cx="2633933" cy="422734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D217721-A5F7-43E2-8ED8-4420079B4081}" type="datetimeFigureOut">
              <a:rPr lang="en-US" smtClean="0"/>
              <a:t>3/5/2019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99EB35E-8C11-49B3-9153-A70CAFC8F55F}" type="slidenum">
              <a:rPr lang="en-US" smtClean="0"/>
              <a:t>‹#›</a:t>
            </a:fld>
            <a:endParaRPr lang="en-US"/>
          </a:p>
        </p:txBody>
      </p:sp>
    </p:spTree>
    <p:extLst>
      <p:ext uri="{BB962C8B-B14F-4D97-AF65-F5344CB8AC3E}">
        <p14:creationId xmlns:p14="http://schemas.microsoft.com/office/powerpoint/2010/main" val="3512179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Good evening Mayor</a:t>
            </a:r>
            <a:r>
              <a:rPr lang="en-US" sz="1600" baseline="0" dirty="0" smtClean="0"/>
              <a:t> and members of the council;</a:t>
            </a:r>
          </a:p>
          <a:p>
            <a:endParaRPr lang="en-US" sz="1600" baseline="0" dirty="0" smtClean="0"/>
          </a:p>
          <a:p>
            <a:r>
              <a:rPr lang="en-US" sz="1600" baseline="0" dirty="0" smtClean="0"/>
              <a:t>The item before you is for the replacement of vehicles for the Police Department;</a:t>
            </a:r>
          </a:p>
          <a:p>
            <a:endParaRPr lang="en-US" sz="1600" baseline="0" dirty="0" smtClean="0"/>
          </a:p>
          <a:p>
            <a:r>
              <a:rPr lang="en-US" sz="1600" baseline="0" dirty="0" smtClean="0"/>
              <a:t>I would like to introduce:</a:t>
            </a:r>
          </a:p>
          <a:p>
            <a:endParaRPr lang="en-US" sz="1600" baseline="0" dirty="0" smtClean="0"/>
          </a:p>
          <a:p>
            <a:r>
              <a:rPr lang="en-US" sz="1600" baseline="0" dirty="0" smtClean="0"/>
              <a:t>Lt. Brian Baker</a:t>
            </a:r>
          </a:p>
          <a:p>
            <a:r>
              <a:rPr lang="en-US" sz="1600" baseline="0" dirty="0" smtClean="0"/>
              <a:t>Fleet Maintenance Supervisor Tony Jayne</a:t>
            </a:r>
          </a:p>
          <a:p>
            <a:r>
              <a:rPr lang="en-US" sz="1600" baseline="0" dirty="0" smtClean="0"/>
              <a:t>Administrative Analyst Vicky Anderson</a:t>
            </a:r>
            <a:endParaRPr lang="en-US" sz="1600" dirty="0"/>
          </a:p>
        </p:txBody>
      </p:sp>
      <p:sp>
        <p:nvSpPr>
          <p:cNvPr id="4" name="Slide Number Placeholder 3"/>
          <p:cNvSpPr>
            <a:spLocks noGrp="1"/>
          </p:cNvSpPr>
          <p:nvPr>
            <p:ph type="sldNum" sz="quarter" idx="10"/>
          </p:nvPr>
        </p:nvSpPr>
        <p:spPr/>
        <p:txBody>
          <a:bodyPr/>
          <a:lstStyle/>
          <a:p>
            <a:fld id="{E99EB35E-8C11-49B3-9153-A70CAFC8F55F}" type="slidenum">
              <a:rPr lang="en-US" smtClean="0"/>
              <a:t>1</a:t>
            </a:fld>
            <a:endParaRPr lang="en-US"/>
          </a:p>
        </p:txBody>
      </p:sp>
    </p:spTree>
    <p:extLst>
      <p:ext uri="{BB962C8B-B14F-4D97-AF65-F5344CB8AC3E}">
        <p14:creationId xmlns:p14="http://schemas.microsoft.com/office/powerpoint/2010/main" val="2761820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just">
              <a:lnSpc>
                <a:spcPct val="150000"/>
              </a:lnSpc>
              <a:buFont typeface="Arial" panose="020B0604020202020204" pitchFamily="34" charset="0"/>
              <a:buChar char="•"/>
            </a:pPr>
            <a:r>
              <a:rPr lang="en-US" sz="1200" dirty="0" smtClean="0"/>
              <a:t>The Police Department has needed</a:t>
            </a:r>
            <a:r>
              <a:rPr lang="en-US" sz="1200" baseline="0" dirty="0" smtClean="0"/>
              <a:t> to replace two of their Community Service Officer (CSO) vehicles due to high miles and high maintenance costs; </a:t>
            </a:r>
          </a:p>
          <a:p>
            <a:pPr marL="285750" indent="-285750" algn="just">
              <a:lnSpc>
                <a:spcPct val="150000"/>
              </a:lnSpc>
              <a:buFont typeface="Arial" panose="020B0604020202020204" pitchFamily="34" charset="0"/>
              <a:buChar char="•"/>
            </a:pPr>
            <a:r>
              <a:rPr lang="en-US" sz="1200" baseline="0" dirty="0" smtClean="0"/>
              <a:t>~100k mi each, $14k-$18k maintenance costs, went to auction in 2018</a:t>
            </a:r>
          </a:p>
          <a:p>
            <a:pPr marL="285750" indent="-285750" algn="just">
              <a:lnSpc>
                <a:spcPct val="150000"/>
              </a:lnSpc>
              <a:buFont typeface="Arial" panose="020B0604020202020204" pitchFamily="34" charset="0"/>
              <a:buChar char="•"/>
            </a:pPr>
            <a:r>
              <a:rPr lang="en-US" sz="1200" baseline="0" dirty="0" smtClean="0"/>
              <a:t>In October 17, the first CSO vehicle was taken out of service;</a:t>
            </a:r>
          </a:p>
          <a:p>
            <a:pPr marL="285750" indent="-285750" algn="just">
              <a:lnSpc>
                <a:spcPct val="150000"/>
              </a:lnSpc>
              <a:buFont typeface="Arial" panose="020B0604020202020204" pitchFamily="34" charset="0"/>
              <a:buChar char="•"/>
            </a:pPr>
            <a:r>
              <a:rPr lang="en-US" sz="1200" baseline="0" dirty="0" smtClean="0"/>
              <a:t>As part of the FY 18-19 budget process, vehicles were selected for replacement, and council made the award on Sept 4</a:t>
            </a:r>
            <a:r>
              <a:rPr lang="en-US" sz="1200" baseline="30000" dirty="0" smtClean="0"/>
              <a:t>th</a:t>
            </a:r>
            <a:r>
              <a:rPr lang="en-US" sz="1200" baseline="0" dirty="0" smtClean="0"/>
              <a:t>;</a:t>
            </a:r>
          </a:p>
          <a:p>
            <a:pPr marL="285750" indent="-285750" algn="just">
              <a:lnSpc>
                <a:spcPct val="150000"/>
              </a:lnSpc>
              <a:buFont typeface="Arial" panose="020B0604020202020204" pitchFamily="34" charset="0"/>
              <a:buChar char="•"/>
            </a:pPr>
            <a:r>
              <a:rPr lang="en-US" sz="1200" baseline="0" dirty="0" smtClean="0"/>
              <a:t>On Sept 14</a:t>
            </a:r>
            <a:r>
              <a:rPr lang="en-US" sz="1200" baseline="30000" dirty="0" smtClean="0"/>
              <a:t>th</a:t>
            </a:r>
            <a:r>
              <a:rPr lang="en-US" sz="1200" baseline="0" dirty="0" smtClean="0"/>
              <a:t>, </a:t>
            </a:r>
            <a:r>
              <a:rPr lang="en-US" sz="1200" baseline="0" dirty="0" err="1" smtClean="0"/>
              <a:t>Geweke’s</a:t>
            </a:r>
            <a:r>
              <a:rPr lang="en-US" sz="1200" baseline="0" dirty="0" smtClean="0"/>
              <a:t> fleet manager informed city staff that Ford cut-off all orders for 2019 Police Explorers and spent the following week checking for any vehicles of that model year that were still on the lots of other dealerships and found nothing.</a:t>
            </a:r>
          </a:p>
          <a:p>
            <a:pPr marL="285750" indent="-285750" algn="just">
              <a:lnSpc>
                <a:spcPct val="150000"/>
              </a:lnSpc>
              <a:buFont typeface="Arial" panose="020B0604020202020204" pitchFamily="34" charset="0"/>
              <a:buChar char="•"/>
            </a:pPr>
            <a:r>
              <a:rPr lang="en-US" sz="1200" baseline="0" dirty="0" smtClean="0"/>
              <a:t>At that point, staff began working on an alternative and exploring the possibility and costs associated with the plan we are bringing to you tonight. </a:t>
            </a:r>
          </a:p>
          <a:p>
            <a:pPr marL="285750" indent="-285750" algn="just">
              <a:lnSpc>
                <a:spcPct val="150000"/>
              </a:lnSpc>
              <a:buFont typeface="Arial" panose="020B0604020202020204" pitchFamily="34" charset="0"/>
              <a:buChar char="•"/>
            </a:pPr>
            <a:r>
              <a:rPr lang="en-US" sz="1200" baseline="0" dirty="0" smtClean="0"/>
              <a:t>Also in September, the second CSO vehicle was taken out of service.</a:t>
            </a:r>
          </a:p>
          <a:p>
            <a:pPr marL="285750" indent="-285750" algn="just">
              <a:buFont typeface="Arial" panose="020B0604020202020204" pitchFamily="34" charset="0"/>
              <a:buChar char="•"/>
            </a:pPr>
            <a:endParaRPr lang="en-US" sz="1500" dirty="0"/>
          </a:p>
        </p:txBody>
      </p:sp>
      <p:sp>
        <p:nvSpPr>
          <p:cNvPr id="4" name="Slide Number Placeholder 3"/>
          <p:cNvSpPr>
            <a:spLocks noGrp="1"/>
          </p:cNvSpPr>
          <p:nvPr>
            <p:ph type="sldNum" sz="quarter" idx="10"/>
          </p:nvPr>
        </p:nvSpPr>
        <p:spPr/>
        <p:txBody>
          <a:bodyPr/>
          <a:lstStyle/>
          <a:p>
            <a:fld id="{E99EB35E-8C11-49B3-9153-A70CAFC8F55F}" type="slidenum">
              <a:rPr lang="en-US" smtClean="0"/>
              <a:t>2</a:t>
            </a:fld>
            <a:endParaRPr lang="en-US"/>
          </a:p>
        </p:txBody>
      </p:sp>
    </p:spTree>
    <p:extLst>
      <p:ext uri="{BB962C8B-B14F-4D97-AF65-F5344CB8AC3E}">
        <p14:creationId xmlns:p14="http://schemas.microsoft.com/office/powerpoint/2010/main" val="327071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Note:</a:t>
            </a:r>
            <a:r>
              <a:rPr lang="en-US" sz="1400" baseline="0" dirty="0" smtClean="0"/>
              <a:t> there are limited vehicles available that have capability to be outfitted as a police vehicle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2020 Explorer 8-12 </a:t>
            </a:r>
            <a:r>
              <a:rPr lang="en-US" sz="1400" baseline="0" dirty="0" err="1" smtClean="0"/>
              <a:t>mos</a:t>
            </a:r>
            <a:r>
              <a:rPr lang="en-US" sz="1400" baseline="0" dirty="0" smtClean="0"/>
              <a:t> away from being put in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New design affects equipment inventory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Purchasing Policy 8-8.3:  Bidding may be dispensed with when it is in the best interest of the city to do so.</a:t>
            </a:r>
            <a:endParaRPr lang="en-US" sz="1400" dirty="0" smtClean="0"/>
          </a:p>
          <a:p>
            <a:endParaRPr lang="en-US" dirty="0"/>
          </a:p>
        </p:txBody>
      </p:sp>
      <p:sp>
        <p:nvSpPr>
          <p:cNvPr id="4" name="Slide Number Placeholder 3"/>
          <p:cNvSpPr>
            <a:spLocks noGrp="1"/>
          </p:cNvSpPr>
          <p:nvPr>
            <p:ph type="sldNum" sz="quarter" idx="10"/>
          </p:nvPr>
        </p:nvSpPr>
        <p:spPr/>
        <p:txBody>
          <a:bodyPr/>
          <a:lstStyle/>
          <a:p>
            <a:fld id="{E99EB35E-8C11-49B3-9153-A70CAFC8F55F}" type="slidenum">
              <a:rPr lang="en-US" smtClean="0"/>
              <a:t>3</a:t>
            </a:fld>
            <a:endParaRPr lang="en-US"/>
          </a:p>
        </p:txBody>
      </p:sp>
    </p:spTree>
    <p:extLst>
      <p:ext uri="{BB962C8B-B14F-4D97-AF65-F5344CB8AC3E}">
        <p14:creationId xmlns:p14="http://schemas.microsoft.com/office/powerpoint/2010/main" val="4164006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9EB35E-8C11-49B3-9153-A70CAFC8F55F}" type="slidenum">
              <a:rPr lang="en-US" smtClean="0"/>
              <a:t>4</a:t>
            </a:fld>
            <a:endParaRPr lang="en-US"/>
          </a:p>
        </p:txBody>
      </p:sp>
    </p:spTree>
    <p:extLst>
      <p:ext uri="{BB962C8B-B14F-4D97-AF65-F5344CB8AC3E}">
        <p14:creationId xmlns:p14="http://schemas.microsoft.com/office/powerpoint/2010/main" val="122812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9EB35E-8C11-49B3-9153-A70CAFC8F55F}" type="slidenum">
              <a:rPr lang="en-US" smtClean="0"/>
              <a:t>5</a:t>
            </a:fld>
            <a:endParaRPr lang="en-US"/>
          </a:p>
        </p:txBody>
      </p:sp>
    </p:spTree>
    <p:extLst>
      <p:ext uri="{BB962C8B-B14F-4D97-AF65-F5344CB8AC3E}">
        <p14:creationId xmlns:p14="http://schemas.microsoft.com/office/powerpoint/2010/main" val="3034561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9EB35E-8C11-49B3-9153-A70CAFC8F55F}" type="slidenum">
              <a:rPr lang="en-US" smtClean="0"/>
              <a:t>6</a:t>
            </a:fld>
            <a:endParaRPr lang="en-US"/>
          </a:p>
        </p:txBody>
      </p:sp>
    </p:spTree>
    <p:extLst>
      <p:ext uri="{BB962C8B-B14F-4D97-AF65-F5344CB8AC3E}">
        <p14:creationId xmlns:p14="http://schemas.microsoft.com/office/powerpoint/2010/main" val="134291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9EB35E-8C11-49B3-9153-A70CAFC8F55F}" type="slidenum">
              <a:rPr lang="en-US" smtClean="0"/>
              <a:t>7</a:t>
            </a:fld>
            <a:endParaRPr lang="en-US"/>
          </a:p>
        </p:txBody>
      </p:sp>
    </p:spTree>
    <p:extLst>
      <p:ext uri="{BB962C8B-B14F-4D97-AF65-F5344CB8AC3E}">
        <p14:creationId xmlns:p14="http://schemas.microsoft.com/office/powerpoint/2010/main" val="326313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9EB35E-8C11-49B3-9153-A70CAFC8F55F}" type="slidenum">
              <a:rPr lang="en-US" smtClean="0"/>
              <a:t>8</a:t>
            </a:fld>
            <a:endParaRPr lang="en-US"/>
          </a:p>
        </p:txBody>
      </p:sp>
    </p:spTree>
    <p:extLst>
      <p:ext uri="{BB962C8B-B14F-4D97-AF65-F5344CB8AC3E}">
        <p14:creationId xmlns:p14="http://schemas.microsoft.com/office/powerpoint/2010/main" val="1917336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2800351"/>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6C9DC1-6341-4F16-B1E9-50FA1457A11C}"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1E515-4BE1-4F2E-9CBE-1EB8E684F84E}" type="slidenum">
              <a:rPr lang="en-US" smtClean="0"/>
              <a:t>‹#›</a:t>
            </a:fld>
            <a:endParaRPr lang="en-US"/>
          </a:p>
        </p:txBody>
      </p:sp>
      <p:sp>
        <p:nvSpPr>
          <p:cNvPr id="8" name="Title Placeholder 1"/>
          <p:cNvSpPr>
            <a:spLocks noGrp="1"/>
          </p:cNvSpPr>
          <p:nvPr>
            <p:ph type="title"/>
          </p:nvPr>
        </p:nvSpPr>
        <p:spPr>
          <a:xfrm>
            <a:off x="609600" y="570991"/>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23352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994152"/>
            <a:ext cx="10363200" cy="1362075"/>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493965"/>
            <a:ext cx="10363200" cy="1500188"/>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D438C7-2C0B-6745-8452-9387F35DE3E4}"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FD9F-2180-B040-B0A6-E21843D8C623}" type="slidenum">
              <a:rPr lang="en-US" smtClean="0"/>
              <a:t>‹#›</a:t>
            </a:fld>
            <a:endParaRPr lang="en-US"/>
          </a:p>
        </p:txBody>
      </p:sp>
    </p:spTree>
    <p:extLst>
      <p:ext uri="{BB962C8B-B14F-4D97-AF65-F5344CB8AC3E}">
        <p14:creationId xmlns:p14="http://schemas.microsoft.com/office/powerpoint/2010/main" val="656506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D438C7-2C0B-6745-8452-9387F35DE3E4}"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7FD9F-2180-B040-B0A6-E21843D8C623}" type="slidenum">
              <a:rPr lang="en-US" smtClean="0"/>
              <a:t>‹#›</a:t>
            </a:fld>
            <a:endParaRPr lang="en-US"/>
          </a:p>
        </p:txBody>
      </p:sp>
    </p:spTree>
    <p:extLst>
      <p:ext uri="{BB962C8B-B14F-4D97-AF65-F5344CB8AC3E}">
        <p14:creationId xmlns:p14="http://schemas.microsoft.com/office/powerpoint/2010/main" val="1636645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D438C7-2C0B-6745-8452-9387F35DE3E4}" type="datetimeFigureOut">
              <a:rPr lang="en-US" smtClean="0"/>
              <a:t>3/5/2019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7FD9F-2180-B040-B0A6-E21843D8C623}" type="slidenum">
              <a:rPr lang="en-US" smtClean="0"/>
              <a:t>‹#›</a:t>
            </a:fld>
            <a:endParaRPr lang="en-US"/>
          </a:p>
        </p:txBody>
      </p:sp>
    </p:spTree>
    <p:extLst>
      <p:ext uri="{BB962C8B-B14F-4D97-AF65-F5344CB8AC3E}">
        <p14:creationId xmlns:p14="http://schemas.microsoft.com/office/powerpoint/2010/main" val="2377217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D438C7-2C0B-6745-8452-9387F35DE3E4}" type="datetimeFigureOut">
              <a:rPr lang="en-US" smtClean="0"/>
              <a:t>3/5/2019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7FD9F-2180-B040-B0A6-E21843D8C623}" type="slidenum">
              <a:rPr lang="en-US" smtClean="0"/>
              <a:t>‹#›</a:t>
            </a:fld>
            <a:endParaRPr lang="en-US"/>
          </a:p>
        </p:txBody>
      </p:sp>
    </p:spTree>
    <p:extLst>
      <p:ext uri="{BB962C8B-B14F-4D97-AF65-F5344CB8AC3E}">
        <p14:creationId xmlns:p14="http://schemas.microsoft.com/office/powerpoint/2010/main" val="3413866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D438C7-2C0B-6745-8452-9387F35DE3E4}" type="datetimeFigureOut">
              <a:rPr lang="en-US" smtClean="0"/>
              <a:t>3/5/2019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57FD9F-2180-B040-B0A6-E21843D8C623}" type="slidenum">
              <a:rPr lang="en-US" smtClean="0"/>
              <a:t>‹#›</a:t>
            </a:fld>
            <a:endParaRPr lang="en-US"/>
          </a:p>
        </p:txBody>
      </p:sp>
    </p:spTree>
    <p:extLst>
      <p:ext uri="{BB962C8B-B14F-4D97-AF65-F5344CB8AC3E}">
        <p14:creationId xmlns:p14="http://schemas.microsoft.com/office/powerpoint/2010/main" val="89231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Edit Master text styles</a:t>
            </a:r>
          </a:p>
        </p:txBody>
      </p:sp>
      <p:sp>
        <p:nvSpPr>
          <p:cNvPr id="5" name="Date Placeholder 4"/>
          <p:cNvSpPr>
            <a:spLocks noGrp="1"/>
          </p:cNvSpPr>
          <p:nvPr>
            <p:ph type="dt" sz="half" idx="10"/>
          </p:nvPr>
        </p:nvSpPr>
        <p:spPr/>
        <p:txBody>
          <a:bodyPr/>
          <a:lstStyle/>
          <a:p>
            <a:fld id="{79D438C7-2C0B-6745-8452-9387F35DE3E4}"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7FD9F-2180-B040-B0A6-E21843D8C623}" type="slidenum">
              <a:rPr lang="en-US" smtClean="0"/>
              <a:t>‹#›</a:t>
            </a:fld>
            <a:endParaRPr lang="en-US"/>
          </a:p>
        </p:txBody>
      </p:sp>
    </p:spTree>
    <p:extLst>
      <p:ext uri="{BB962C8B-B14F-4D97-AF65-F5344CB8AC3E}">
        <p14:creationId xmlns:p14="http://schemas.microsoft.com/office/powerpoint/2010/main" val="2780427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Edit Master text styles</a:t>
            </a:r>
          </a:p>
        </p:txBody>
      </p:sp>
      <p:sp>
        <p:nvSpPr>
          <p:cNvPr id="5" name="Date Placeholder 4"/>
          <p:cNvSpPr>
            <a:spLocks noGrp="1"/>
          </p:cNvSpPr>
          <p:nvPr>
            <p:ph type="dt" sz="half" idx="10"/>
          </p:nvPr>
        </p:nvSpPr>
        <p:spPr/>
        <p:txBody>
          <a:bodyPr/>
          <a:lstStyle/>
          <a:p>
            <a:fld id="{79D438C7-2C0B-6745-8452-9387F35DE3E4}"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7FD9F-2180-B040-B0A6-E21843D8C623}" type="slidenum">
              <a:rPr lang="en-US" smtClean="0"/>
              <a:t>‹#›</a:t>
            </a:fld>
            <a:endParaRPr lang="en-US"/>
          </a:p>
        </p:txBody>
      </p:sp>
    </p:spTree>
    <p:extLst>
      <p:ext uri="{BB962C8B-B14F-4D97-AF65-F5344CB8AC3E}">
        <p14:creationId xmlns:p14="http://schemas.microsoft.com/office/powerpoint/2010/main" val="778652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D438C7-2C0B-6745-8452-9387F35DE3E4}"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FD9F-2180-B040-B0A6-E21843D8C623}" type="slidenum">
              <a:rPr lang="en-US" smtClean="0"/>
              <a:t>‹#›</a:t>
            </a:fld>
            <a:endParaRPr lang="en-US"/>
          </a:p>
        </p:txBody>
      </p:sp>
    </p:spTree>
    <p:extLst>
      <p:ext uri="{BB962C8B-B14F-4D97-AF65-F5344CB8AC3E}">
        <p14:creationId xmlns:p14="http://schemas.microsoft.com/office/powerpoint/2010/main" val="2574431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5"/>
            <a:ext cx="2743200" cy="4387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06375"/>
            <a:ext cx="8026400" cy="43878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D438C7-2C0B-6745-8452-9387F35DE3E4}"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FD9F-2180-B040-B0A6-E21843D8C623}" type="slidenum">
              <a:rPr lang="en-US" smtClean="0"/>
              <a:t>‹#›</a:t>
            </a:fld>
            <a:endParaRPr lang="en-US"/>
          </a:p>
        </p:txBody>
      </p:sp>
    </p:spTree>
    <p:extLst>
      <p:ext uri="{BB962C8B-B14F-4D97-AF65-F5344CB8AC3E}">
        <p14:creationId xmlns:p14="http://schemas.microsoft.com/office/powerpoint/2010/main" val="1921918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C9DC1-6341-4F16-B1E9-50FA1457A11C}"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1E515-4BE1-4F2E-9CBE-1EB8E684F84E}" type="slidenum">
              <a:rPr lang="en-US" smtClean="0"/>
              <a:t>‹#›</a:t>
            </a:fld>
            <a:endParaRPr lang="en-US"/>
          </a:p>
        </p:txBody>
      </p:sp>
      <p:sp>
        <p:nvSpPr>
          <p:cNvPr id="7" name="Title Placeholder 1"/>
          <p:cNvSpPr>
            <a:spLocks noGrp="1"/>
          </p:cNvSpPr>
          <p:nvPr>
            <p:ph type="title"/>
          </p:nvPr>
        </p:nvSpPr>
        <p:spPr>
          <a:xfrm>
            <a:off x="609600" y="570991"/>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66054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2173817"/>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2173817"/>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6C9DC1-6341-4F16-B1E9-50FA1457A11C}"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1E515-4BE1-4F2E-9CBE-1EB8E684F84E}" type="slidenum">
              <a:rPr lang="en-US" smtClean="0"/>
              <a:t>‹#›</a:t>
            </a:fld>
            <a:endParaRPr lang="en-US"/>
          </a:p>
        </p:txBody>
      </p:sp>
      <p:sp>
        <p:nvSpPr>
          <p:cNvPr id="8" name="Title Placeholder 1"/>
          <p:cNvSpPr>
            <a:spLocks noGrp="1"/>
          </p:cNvSpPr>
          <p:nvPr>
            <p:ph type="title"/>
          </p:nvPr>
        </p:nvSpPr>
        <p:spPr>
          <a:xfrm>
            <a:off x="609600" y="570991"/>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504394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2180168"/>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4" name="Content Placeholder 3"/>
          <p:cNvSpPr>
            <a:spLocks noGrp="1"/>
          </p:cNvSpPr>
          <p:nvPr>
            <p:ph sz="half" idx="2"/>
          </p:nvPr>
        </p:nvSpPr>
        <p:spPr>
          <a:xfrm>
            <a:off x="609600" y="2989791"/>
            <a:ext cx="5386917" cy="3085043"/>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2180168"/>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6" name="Content Placeholder 5"/>
          <p:cNvSpPr>
            <a:spLocks noGrp="1"/>
          </p:cNvSpPr>
          <p:nvPr>
            <p:ph sz="quarter" idx="4"/>
          </p:nvPr>
        </p:nvSpPr>
        <p:spPr>
          <a:xfrm>
            <a:off x="6193369" y="2989791"/>
            <a:ext cx="5389033" cy="3085043"/>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6C9DC1-6341-4F16-B1E9-50FA1457A11C}" type="datetimeFigureOut">
              <a:rPr lang="en-US" smtClean="0"/>
              <a:t>3/5/2019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91E515-4BE1-4F2E-9CBE-1EB8E684F84E}" type="slidenum">
              <a:rPr lang="en-US" smtClean="0"/>
              <a:t>‹#›</a:t>
            </a:fld>
            <a:endParaRPr lang="en-US"/>
          </a:p>
        </p:txBody>
      </p:sp>
      <p:sp>
        <p:nvSpPr>
          <p:cNvPr id="10" name="Title Placeholder 1"/>
          <p:cNvSpPr>
            <a:spLocks noGrp="1"/>
          </p:cNvSpPr>
          <p:nvPr>
            <p:ph type="title"/>
          </p:nvPr>
        </p:nvSpPr>
        <p:spPr>
          <a:xfrm>
            <a:off x="609600" y="570991"/>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2332577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6C9DC1-6341-4F16-B1E9-50FA1457A11C}" type="datetimeFigureOut">
              <a:rPr lang="en-US" smtClean="0"/>
              <a:t>3/5/2019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91E515-4BE1-4F2E-9CBE-1EB8E684F84E}" type="slidenum">
              <a:rPr lang="en-US" smtClean="0"/>
              <a:t>‹#›</a:t>
            </a:fld>
            <a:endParaRPr lang="en-US"/>
          </a:p>
        </p:txBody>
      </p:sp>
      <p:sp>
        <p:nvSpPr>
          <p:cNvPr id="6" name="Title Placeholder 1"/>
          <p:cNvSpPr>
            <a:spLocks noGrp="1"/>
          </p:cNvSpPr>
          <p:nvPr>
            <p:ph type="title"/>
          </p:nvPr>
        </p:nvSpPr>
        <p:spPr>
          <a:xfrm>
            <a:off x="609600" y="570991"/>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943087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C9DC1-6341-4F16-B1E9-50FA1457A11C}" type="datetimeFigureOut">
              <a:rPr lang="en-US" smtClean="0"/>
              <a:t>3/5/2019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91E515-4BE1-4F2E-9CBE-1EB8E684F84E}" type="slidenum">
              <a:rPr lang="en-US" smtClean="0"/>
              <a:t>‹#›</a:t>
            </a:fld>
            <a:endParaRPr lang="en-US"/>
          </a:p>
        </p:txBody>
      </p:sp>
      <p:sp>
        <p:nvSpPr>
          <p:cNvPr id="5" name="Title Placeholder 1"/>
          <p:cNvSpPr>
            <a:spLocks noGrp="1"/>
          </p:cNvSpPr>
          <p:nvPr>
            <p:ph type="title"/>
          </p:nvPr>
        </p:nvSpPr>
        <p:spPr>
          <a:xfrm>
            <a:off x="609600" y="570991"/>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790021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89717" y="1838855"/>
            <a:ext cx="7315200" cy="371104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a:p>
        </p:txBody>
      </p:sp>
      <p:sp>
        <p:nvSpPr>
          <p:cNvPr id="4" name="Text Placeholder 3"/>
          <p:cNvSpPr>
            <a:spLocks noGrp="1"/>
          </p:cNvSpPr>
          <p:nvPr>
            <p:ph type="body" sz="half" idx="2"/>
          </p:nvPr>
        </p:nvSpPr>
        <p:spPr>
          <a:xfrm>
            <a:off x="2389717" y="555148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Edit Master text styles</a:t>
            </a:r>
          </a:p>
        </p:txBody>
      </p:sp>
      <p:sp>
        <p:nvSpPr>
          <p:cNvPr id="5" name="Date Placeholder 4"/>
          <p:cNvSpPr>
            <a:spLocks noGrp="1"/>
          </p:cNvSpPr>
          <p:nvPr>
            <p:ph type="dt" sz="half" idx="10"/>
          </p:nvPr>
        </p:nvSpPr>
        <p:spPr/>
        <p:txBody>
          <a:bodyPr/>
          <a:lstStyle/>
          <a:p>
            <a:fld id="{BF6C9DC1-6341-4F16-B1E9-50FA1457A11C}"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1E515-4BE1-4F2E-9CBE-1EB8E684F84E}" type="slidenum">
              <a:rPr lang="en-US" smtClean="0"/>
              <a:t>‹#›</a:t>
            </a:fld>
            <a:endParaRPr lang="en-US"/>
          </a:p>
        </p:txBody>
      </p:sp>
      <p:sp>
        <p:nvSpPr>
          <p:cNvPr id="8" name="Title Placeholder 1"/>
          <p:cNvSpPr>
            <a:spLocks noGrp="1"/>
          </p:cNvSpPr>
          <p:nvPr>
            <p:ph type="title"/>
          </p:nvPr>
        </p:nvSpPr>
        <p:spPr>
          <a:xfrm>
            <a:off x="609600" y="570991"/>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95355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D438C7-2C0B-6745-8452-9387F35DE3E4}"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FD9F-2180-B040-B0A6-E21843D8C623}" type="slidenum">
              <a:rPr lang="en-US" smtClean="0"/>
              <a:t>‹#›</a:t>
            </a:fld>
            <a:endParaRPr lang="en-US"/>
          </a:p>
        </p:txBody>
      </p:sp>
    </p:spTree>
    <p:extLst>
      <p:ext uri="{BB962C8B-B14F-4D97-AF65-F5344CB8AC3E}">
        <p14:creationId xmlns:p14="http://schemas.microsoft.com/office/powerpoint/2010/main" val="109593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D438C7-2C0B-6745-8452-9387F35DE3E4}"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FD9F-2180-B040-B0A6-E21843D8C623}" type="slidenum">
              <a:rPr lang="en-US" smtClean="0"/>
              <a:t>‹#›</a:t>
            </a:fld>
            <a:endParaRPr lang="en-US"/>
          </a:p>
        </p:txBody>
      </p:sp>
    </p:spTree>
    <p:extLst>
      <p:ext uri="{BB962C8B-B14F-4D97-AF65-F5344CB8AC3E}">
        <p14:creationId xmlns:p14="http://schemas.microsoft.com/office/powerpoint/2010/main" val="378081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2.pn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570991"/>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822465"/>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BF6C9DC1-6341-4F16-B1E9-50FA1457A11C}" type="datetimeFigureOut">
              <a:rPr lang="en-US" smtClean="0"/>
              <a:t>3/5/2019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7A91E515-4BE1-4F2E-9CBE-1EB8E684F84E}" type="slidenum">
              <a:rPr lang="en-US" smtClean="0"/>
              <a:t>‹#›</a:t>
            </a:fld>
            <a:endParaRPr lang="en-US"/>
          </a:p>
        </p:txBody>
      </p:sp>
    </p:spTree>
    <p:extLst>
      <p:ext uri="{BB962C8B-B14F-4D97-AF65-F5344CB8AC3E}">
        <p14:creationId xmlns:p14="http://schemas.microsoft.com/office/powerpoint/2010/main" val="4171573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609585" rtl="0" eaLnBrk="1" latinLnBrk="0" hangingPunct="1">
        <a:spcBef>
          <a:spcPct val="0"/>
        </a:spcBef>
        <a:buNone/>
        <a:defRPr sz="5333" kern="1200">
          <a:solidFill>
            <a:srgbClr val="FFFFFF"/>
          </a:solidFill>
          <a:latin typeface="Helvetica"/>
          <a:ea typeface="+mj-ea"/>
          <a:cs typeface="Helvetica"/>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Helvetica"/>
          <a:ea typeface="+mn-ea"/>
          <a:cs typeface="Helvetica"/>
        </a:defRPr>
      </a:lvl1pPr>
      <a:lvl2pPr marL="990575" indent="-380990" algn="l" defTabSz="609585" rtl="0" eaLnBrk="1" latinLnBrk="0" hangingPunct="1">
        <a:spcBef>
          <a:spcPct val="20000"/>
        </a:spcBef>
        <a:buFont typeface="Arial"/>
        <a:buChar char="–"/>
        <a:defRPr sz="3733" kern="1200">
          <a:solidFill>
            <a:schemeClr val="tx1"/>
          </a:solidFill>
          <a:latin typeface="Helvetica"/>
          <a:ea typeface="+mn-ea"/>
          <a:cs typeface="Helvetica"/>
        </a:defRPr>
      </a:lvl2pPr>
      <a:lvl3pPr marL="1523962" indent="-304792" algn="l" defTabSz="609585" rtl="0" eaLnBrk="1" latinLnBrk="0" hangingPunct="1">
        <a:spcBef>
          <a:spcPct val="20000"/>
        </a:spcBef>
        <a:buFont typeface="Arial"/>
        <a:buChar char="•"/>
        <a:defRPr sz="3200" kern="1200">
          <a:solidFill>
            <a:schemeClr val="tx1"/>
          </a:solidFill>
          <a:latin typeface="Helvetica"/>
          <a:ea typeface="+mn-ea"/>
          <a:cs typeface="Helvetica"/>
        </a:defRPr>
      </a:lvl3pPr>
      <a:lvl4pPr marL="2133547" indent="-304792" algn="l" defTabSz="609585" rtl="0" eaLnBrk="1" latinLnBrk="0" hangingPunct="1">
        <a:spcBef>
          <a:spcPct val="20000"/>
        </a:spcBef>
        <a:buFont typeface="Arial"/>
        <a:buChar char="–"/>
        <a:defRPr sz="2667" kern="1200">
          <a:solidFill>
            <a:schemeClr val="tx1"/>
          </a:solidFill>
          <a:latin typeface="Helvetica"/>
          <a:ea typeface="+mn-ea"/>
          <a:cs typeface="Helvetica"/>
        </a:defRPr>
      </a:lvl4pPr>
      <a:lvl5pPr marL="2743131" indent="-304792" algn="l" defTabSz="609585" rtl="0" eaLnBrk="1" latinLnBrk="0" hangingPunct="1">
        <a:spcBef>
          <a:spcPct val="20000"/>
        </a:spcBef>
        <a:buFont typeface="Arial"/>
        <a:buChar char="»"/>
        <a:defRPr sz="2667" kern="1200">
          <a:solidFill>
            <a:schemeClr val="tx1"/>
          </a:solidFill>
          <a:latin typeface="Helvetica"/>
          <a:ea typeface="+mn-ea"/>
          <a:cs typeface="Helvetica"/>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9D438C7-2C0B-6745-8452-9387F35DE3E4}" type="datetimeFigureOut">
              <a:rPr lang="en-US" smtClean="0"/>
              <a:t>3/5/2019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CE57FD9F-2180-B040-B0A6-E21843D8C623}" type="slidenum">
              <a:rPr lang="en-US" smtClean="0"/>
              <a:t>‹#›</a:t>
            </a:fld>
            <a:endParaRPr lang="en-US"/>
          </a:p>
        </p:txBody>
      </p:sp>
    </p:spTree>
    <p:extLst>
      <p:ext uri="{BB962C8B-B14F-4D97-AF65-F5344CB8AC3E}">
        <p14:creationId xmlns:p14="http://schemas.microsoft.com/office/powerpoint/2010/main" val="301387548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defTabSz="609585" rtl="0" eaLnBrk="1" latinLnBrk="0" hangingPunct="1">
        <a:spcBef>
          <a:spcPct val="0"/>
        </a:spcBef>
        <a:buNone/>
        <a:defRPr sz="5867" kern="1200">
          <a:solidFill>
            <a:schemeClr val="tx1"/>
          </a:solidFill>
          <a:latin typeface="Helvetica"/>
          <a:ea typeface="+mj-ea"/>
          <a:cs typeface="Helvetica"/>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Helvetica"/>
          <a:ea typeface="+mn-ea"/>
          <a:cs typeface="Helvetica"/>
        </a:defRPr>
      </a:lvl1pPr>
      <a:lvl2pPr marL="990575" indent="-380990" algn="l" defTabSz="609585" rtl="0" eaLnBrk="1" latinLnBrk="0" hangingPunct="1">
        <a:spcBef>
          <a:spcPct val="20000"/>
        </a:spcBef>
        <a:buFont typeface="Arial"/>
        <a:buChar char="–"/>
        <a:defRPr sz="3733" kern="1200">
          <a:solidFill>
            <a:schemeClr val="tx1"/>
          </a:solidFill>
          <a:latin typeface="Helvetica"/>
          <a:ea typeface="+mn-ea"/>
          <a:cs typeface="Helvetica"/>
        </a:defRPr>
      </a:lvl2pPr>
      <a:lvl3pPr marL="1523962" indent="-304792" algn="l" defTabSz="609585" rtl="0" eaLnBrk="1" latinLnBrk="0" hangingPunct="1">
        <a:spcBef>
          <a:spcPct val="20000"/>
        </a:spcBef>
        <a:buFont typeface="Arial"/>
        <a:buChar char="•"/>
        <a:defRPr sz="3200" kern="1200">
          <a:solidFill>
            <a:schemeClr val="tx1"/>
          </a:solidFill>
          <a:latin typeface="Helvetica"/>
          <a:ea typeface="+mn-ea"/>
          <a:cs typeface="Helvetica"/>
        </a:defRPr>
      </a:lvl3pPr>
      <a:lvl4pPr marL="2133547" indent="-304792" algn="l" defTabSz="609585" rtl="0" eaLnBrk="1" latinLnBrk="0" hangingPunct="1">
        <a:spcBef>
          <a:spcPct val="20000"/>
        </a:spcBef>
        <a:buFont typeface="Arial"/>
        <a:buChar char="–"/>
        <a:defRPr sz="2667" kern="1200">
          <a:solidFill>
            <a:schemeClr val="tx1"/>
          </a:solidFill>
          <a:latin typeface="Helvetica"/>
          <a:ea typeface="+mn-ea"/>
          <a:cs typeface="Helvetica"/>
        </a:defRPr>
      </a:lvl4pPr>
      <a:lvl5pPr marL="2743131" indent="-304792" algn="l" defTabSz="609585" rtl="0" eaLnBrk="1" latinLnBrk="0" hangingPunct="1">
        <a:spcBef>
          <a:spcPct val="20000"/>
        </a:spcBef>
        <a:buFont typeface="Arial"/>
        <a:buChar char="»"/>
        <a:defRPr sz="2667" kern="1200">
          <a:solidFill>
            <a:schemeClr val="tx1"/>
          </a:solidFill>
          <a:latin typeface="Helvetica"/>
          <a:ea typeface="+mn-ea"/>
          <a:cs typeface="Helvetica"/>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2800351"/>
            <a:ext cx="8534400" cy="3262824"/>
          </a:xfrm>
        </p:spPr>
        <p:txBody>
          <a:bodyPr>
            <a:normAutofit/>
          </a:bodyPr>
          <a:lstStyle/>
          <a:p>
            <a:r>
              <a:rPr lang="en-US" dirty="0" smtClean="0"/>
              <a:t> New Tahoe SUVs and Repurposing Explorers</a:t>
            </a:r>
          </a:p>
          <a:p>
            <a:endParaRPr lang="en-US" sz="3600" dirty="0" smtClean="0"/>
          </a:p>
          <a:p>
            <a:r>
              <a:rPr lang="en-US" sz="3600" dirty="0" smtClean="0"/>
              <a:t>March 5, 2019</a:t>
            </a:r>
            <a:endParaRPr lang="en-US" sz="3600" dirty="0"/>
          </a:p>
          <a:p>
            <a:endParaRPr lang="en-US" dirty="0"/>
          </a:p>
        </p:txBody>
      </p:sp>
      <p:sp>
        <p:nvSpPr>
          <p:cNvPr id="2" name="Title 1"/>
          <p:cNvSpPr>
            <a:spLocks noGrp="1"/>
          </p:cNvSpPr>
          <p:nvPr>
            <p:ph type="title"/>
          </p:nvPr>
        </p:nvSpPr>
        <p:spPr/>
        <p:txBody>
          <a:bodyPr/>
          <a:lstStyle/>
          <a:p>
            <a:r>
              <a:rPr lang="en-US" dirty="0" smtClean="0"/>
              <a:t>Replacement Police Vehicles</a:t>
            </a:r>
            <a:endParaRPr lang="en-US" dirty="0"/>
          </a:p>
        </p:txBody>
      </p:sp>
    </p:spTree>
    <p:extLst>
      <p:ext uri="{BB962C8B-B14F-4D97-AF65-F5344CB8AC3E}">
        <p14:creationId xmlns:p14="http://schemas.microsoft.com/office/powerpoint/2010/main" val="221667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TextBox 2"/>
          <p:cNvSpPr txBox="1"/>
          <p:nvPr/>
        </p:nvSpPr>
        <p:spPr>
          <a:xfrm>
            <a:off x="379827" y="1941341"/>
            <a:ext cx="9622302" cy="5016758"/>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Two CSO Explorers  - High Miles, High Maintenance</a:t>
            </a:r>
          </a:p>
          <a:p>
            <a:pPr marL="285750" indent="-285750">
              <a:buFont typeface="Arial" panose="020B0604020202020204" pitchFamily="34" charset="0"/>
              <a:buChar char="•"/>
            </a:pPr>
            <a:endParaRPr lang="en-US" sz="3200" dirty="0" smtClean="0"/>
          </a:p>
          <a:p>
            <a:pPr marL="285750" indent="-285750">
              <a:buFont typeface="Arial" panose="020B0604020202020204" pitchFamily="34" charset="0"/>
              <a:buChar char="•"/>
            </a:pPr>
            <a:r>
              <a:rPr lang="en-US" sz="3200" dirty="0" smtClean="0"/>
              <a:t>Replacement Vehicles Selected, Council Approved</a:t>
            </a:r>
          </a:p>
          <a:p>
            <a:pPr marL="285750" indent="-285750">
              <a:buFont typeface="Arial" panose="020B0604020202020204" pitchFamily="34" charset="0"/>
              <a:buChar char="•"/>
            </a:pPr>
            <a:endParaRPr lang="en-US" sz="3200" dirty="0" smtClean="0"/>
          </a:p>
          <a:p>
            <a:pPr marL="285750" indent="-285750">
              <a:buFont typeface="Arial" panose="020B0604020202020204" pitchFamily="34" charset="0"/>
              <a:buChar char="•"/>
            </a:pPr>
            <a:r>
              <a:rPr lang="en-US" sz="3200" dirty="0" smtClean="0"/>
              <a:t>Dealer Miscommunication, Order Deadline Missed</a:t>
            </a:r>
          </a:p>
          <a:p>
            <a:pPr marL="285750" indent="-285750">
              <a:buFont typeface="Arial" panose="020B0604020202020204" pitchFamily="34" charset="0"/>
              <a:buChar char="•"/>
            </a:pPr>
            <a:endParaRPr lang="en-US" sz="3200" dirty="0" smtClean="0"/>
          </a:p>
          <a:p>
            <a:pPr marL="285750" indent="-285750">
              <a:buFont typeface="Arial" panose="020B0604020202020204" pitchFamily="34" charset="0"/>
              <a:buChar char="•"/>
            </a:pPr>
            <a:r>
              <a:rPr lang="en-US" sz="3200" dirty="0" smtClean="0"/>
              <a:t>Next Available Explorers 2020 Model Year</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smtClean="0"/>
              <a:t>5 CSOs sharing 2 CSO vehicles today</a:t>
            </a:r>
          </a:p>
          <a:p>
            <a:pPr marL="285750" indent="-285750">
              <a:buFont typeface="Arial" panose="020B0604020202020204" pitchFamily="34" charset="0"/>
              <a:buChar char="•"/>
            </a:pPr>
            <a:endParaRPr lang="en-US" sz="3200" dirty="0"/>
          </a:p>
        </p:txBody>
      </p:sp>
    </p:spTree>
    <p:extLst>
      <p:ext uri="{BB962C8B-B14F-4D97-AF65-F5344CB8AC3E}">
        <p14:creationId xmlns:p14="http://schemas.microsoft.com/office/powerpoint/2010/main" val="2556215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Limited vehicle models suitable</a:t>
            </a:r>
          </a:p>
          <a:p>
            <a:r>
              <a:rPr lang="en-US" dirty="0" smtClean="0"/>
              <a:t>2020 Explorer not available for months</a:t>
            </a:r>
          </a:p>
          <a:p>
            <a:r>
              <a:rPr lang="en-US" dirty="0"/>
              <a:t>2020 Explorer design not </a:t>
            </a:r>
            <a:r>
              <a:rPr lang="en-US" dirty="0" smtClean="0"/>
              <a:t>known</a:t>
            </a:r>
          </a:p>
          <a:p>
            <a:r>
              <a:rPr lang="en-US" dirty="0" smtClean="0"/>
              <a:t>Expecting cost increases from new design</a:t>
            </a:r>
          </a:p>
          <a:p>
            <a:r>
              <a:rPr lang="en-US" dirty="0" smtClean="0"/>
              <a:t>2 Lieutenant Explorers may be repurposed</a:t>
            </a:r>
          </a:p>
          <a:p>
            <a:r>
              <a:rPr lang="en-US" dirty="0" smtClean="0"/>
              <a:t>Recent bidding may be “piggybacked” and negotiated</a:t>
            </a:r>
          </a:p>
          <a:p>
            <a:endParaRPr lang="en-US" dirty="0"/>
          </a:p>
        </p:txBody>
      </p:sp>
      <p:sp>
        <p:nvSpPr>
          <p:cNvPr id="3" name="Title 2"/>
          <p:cNvSpPr>
            <a:spLocks noGrp="1"/>
          </p:cNvSpPr>
          <p:nvPr>
            <p:ph type="title"/>
          </p:nvPr>
        </p:nvSpPr>
        <p:spPr/>
        <p:txBody>
          <a:bodyPr/>
          <a:lstStyle/>
          <a:p>
            <a:r>
              <a:rPr lang="en-US" dirty="0" smtClean="0"/>
              <a:t>Analysis – Issues Considered</a:t>
            </a:r>
            <a:endParaRPr lang="en-US" dirty="0"/>
          </a:p>
        </p:txBody>
      </p:sp>
    </p:spTree>
    <p:extLst>
      <p:ext uri="{BB962C8B-B14F-4D97-AF65-F5344CB8AC3E}">
        <p14:creationId xmlns:p14="http://schemas.microsoft.com/office/powerpoint/2010/main" val="1083858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15779" y="2392224"/>
            <a:ext cx="5408246" cy="4303997"/>
          </a:xfrm>
        </p:spPr>
        <p:txBody>
          <a:bodyPr>
            <a:normAutofit/>
          </a:bodyPr>
          <a:lstStyle/>
          <a:p>
            <a:pPr marL="742950" indent="-742950">
              <a:buFont typeface="+mj-lt"/>
              <a:buAutoNum type="arabicPeriod"/>
            </a:pPr>
            <a:r>
              <a:rPr lang="en-US" dirty="0" smtClean="0"/>
              <a:t>Wait for 2020 Models</a:t>
            </a:r>
          </a:p>
          <a:p>
            <a:pPr lvl="1"/>
            <a:r>
              <a:rPr lang="en-US" dirty="0" smtClean="0"/>
              <a:t>Long wait—5 CSOs, 2 Vehicles</a:t>
            </a:r>
          </a:p>
          <a:p>
            <a:pPr lvl="1"/>
            <a:r>
              <a:rPr lang="en-US" dirty="0" smtClean="0"/>
              <a:t>Design Upgrade</a:t>
            </a:r>
          </a:p>
          <a:p>
            <a:pPr lvl="1"/>
            <a:r>
              <a:rPr lang="en-US" dirty="0" smtClean="0"/>
              <a:t>Cost Difference Unknown</a:t>
            </a:r>
          </a:p>
        </p:txBody>
      </p:sp>
      <p:sp>
        <p:nvSpPr>
          <p:cNvPr id="3" name="Content Placeholder 2"/>
          <p:cNvSpPr>
            <a:spLocks noGrp="1"/>
          </p:cNvSpPr>
          <p:nvPr>
            <p:ph sz="half" idx="2"/>
          </p:nvPr>
        </p:nvSpPr>
        <p:spPr>
          <a:xfrm>
            <a:off x="6197600" y="2392224"/>
            <a:ext cx="5384800" cy="4198848"/>
          </a:xfrm>
        </p:spPr>
        <p:txBody>
          <a:bodyPr/>
          <a:lstStyle/>
          <a:p>
            <a:pPr marL="742950" indent="-742950">
              <a:buFont typeface="+mj-lt"/>
              <a:buAutoNum type="arabicPeriod" startAt="2"/>
            </a:pPr>
            <a:r>
              <a:rPr lang="en-US" dirty="0" smtClean="0"/>
              <a:t>Repurpose-Replace</a:t>
            </a:r>
          </a:p>
          <a:p>
            <a:pPr lvl="1"/>
            <a:r>
              <a:rPr lang="en-US" dirty="0" smtClean="0"/>
              <a:t>$10,212 over budget</a:t>
            </a:r>
          </a:p>
          <a:p>
            <a:pPr lvl="1"/>
            <a:r>
              <a:rPr lang="en-US" dirty="0" err="1" smtClean="0"/>
              <a:t>Tahoes</a:t>
            </a:r>
            <a:r>
              <a:rPr lang="en-US" dirty="0" smtClean="0"/>
              <a:t> in stock</a:t>
            </a:r>
          </a:p>
          <a:p>
            <a:pPr lvl="1"/>
            <a:r>
              <a:rPr lang="en-US" dirty="0" smtClean="0"/>
              <a:t>CSOs in vehicles</a:t>
            </a:r>
          </a:p>
          <a:p>
            <a:pPr lvl="1"/>
            <a:r>
              <a:rPr lang="en-US" dirty="0" smtClean="0"/>
              <a:t>Costs known</a:t>
            </a:r>
          </a:p>
          <a:p>
            <a:pPr marL="609585" lvl="1" indent="0">
              <a:buNone/>
            </a:pPr>
            <a:endParaRPr lang="en-US" dirty="0"/>
          </a:p>
        </p:txBody>
      </p:sp>
      <p:sp>
        <p:nvSpPr>
          <p:cNvPr id="4" name="Title 3"/>
          <p:cNvSpPr>
            <a:spLocks noGrp="1"/>
          </p:cNvSpPr>
          <p:nvPr>
            <p:ph type="title"/>
          </p:nvPr>
        </p:nvSpPr>
        <p:spPr/>
        <p:txBody>
          <a:bodyPr/>
          <a:lstStyle/>
          <a:p>
            <a:r>
              <a:rPr lang="en-US" dirty="0" smtClean="0"/>
              <a:t>Analysis – Options Considered</a:t>
            </a:r>
            <a:endParaRPr lang="en-US" dirty="0"/>
          </a:p>
        </p:txBody>
      </p:sp>
    </p:spTree>
    <p:extLst>
      <p:ext uri="{BB962C8B-B14F-4D97-AF65-F5344CB8AC3E}">
        <p14:creationId xmlns:p14="http://schemas.microsoft.com/office/powerpoint/2010/main" val="2886344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64671487"/>
              </p:ext>
            </p:extLst>
          </p:nvPr>
        </p:nvGraphicFramePr>
        <p:xfrm>
          <a:off x="609600" y="2504049"/>
          <a:ext cx="10855569" cy="4227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Analysis Recap</a:t>
            </a:r>
            <a:endParaRPr lang="en-US" dirty="0"/>
          </a:p>
        </p:txBody>
      </p:sp>
    </p:spTree>
    <p:extLst>
      <p:ext uri="{BB962C8B-B14F-4D97-AF65-F5344CB8AC3E}">
        <p14:creationId xmlns:p14="http://schemas.microsoft.com/office/powerpoint/2010/main" val="1029834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52357725"/>
              </p:ext>
            </p:extLst>
          </p:nvPr>
        </p:nvGraphicFramePr>
        <p:xfrm>
          <a:off x="330590" y="2638375"/>
          <a:ext cx="11530820" cy="3870960"/>
        </p:xfrm>
        <a:graphic>
          <a:graphicData uri="http://schemas.openxmlformats.org/drawingml/2006/table">
            <a:tbl>
              <a:tblPr firstRow="1" bandRow="1">
                <a:tableStyleId>{5C22544A-7EE6-4342-B048-85BDC9FD1C3A}</a:tableStyleId>
              </a:tblPr>
              <a:tblGrid>
                <a:gridCol w="2457159">
                  <a:extLst>
                    <a:ext uri="{9D8B030D-6E8A-4147-A177-3AD203B41FA5}">
                      <a16:colId xmlns:a16="http://schemas.microsoft.com/office/drawing/2014/main" val="1879280263"/>
                    </a:ext>
                  </a:extLst>
                </a:gridCol>
                <a:gridCol w="2155169">
                  <a:extLst>
                    <a:ext uri="{9D8B030D-6E8A-4147-A177-3AD203B41FA5}">
                      <a16:colId xmlns:a16="http://schemas.microsoft.com/office/drawing/2014/main" val="1758734712"/>
                    </a:ext>
                  </a:extLst>
                </a:gridCol>
                <a:gridCol w="2306164">
                  <a:extLst>
                    <a:ext uri="{9D8B030D-6E8A-4147-A177-3AD203B41FA5}">
                      <a16:colId xmlns:a16="http://schemas.microsoft.com/office/drawing/2014/main" val="1560466531"/>
                    </a:ext>
                  </a:extLst>
                </a:gridCol>
                <a:gridCol w="2306164">
                  <a:extLst>
                    <a:ext uri="{9D8B030D-6E8A-4147-A177-3AD203B41FA5}">
                      <a16:colId xmlns:a16="http://schemas.microsoft.com/office/drawing/2014/main" val="1248559246"/>
                    </a:ext>
                  </a:extLst>
                </a:gridCol>
                <a:gridCol w="2306164">
                  <a:extLst>
                    <a:ext uri="{9D8B030D-6E8A-4147-A177-3AD203B41FA5}">
                      <a16:colId xmlns:a16="http://schemas.microsoft.com/office/drawing/2014/main" val="2981752077"/>
                    </a:ext>
                  </a:extLst>
                </a:gridCol>
              </a:tblGrid>
              <a:tr h="370840">
                <a:tc>
                  <a:txBody>
                    <a:bodyPr/>
                    <a:lstStyle/>
                    <a:p>
                      <a:pPr algn="ctr"/>
                      <a:r>
                        <a:rPr lang="en-US" sz="3200" dirty="0" smtClean="0">
                          <a:solidFill>
                            <a:schemeClr val="bg1">
                              <a:lumMod val="20000"/>
                              <a:lumOff val="80000"/>
                            </a:schemeClr>
                          </a:solidFill>
                        </a:rPr>
                        <a:t> Purchased Items</a:t>
                      </a:r>
                      <a:endParaRPr lang="en-US" sz="3200" dirty="0">
                        <a:solidFill>
                          <a:schemeClr val="bg1">
                            <a:lumMod val="20000"/>
                            <a:lumOff val="80000"/>
                          </a:schemeClr>
                        </a:solidFill>
                      </a:endParaRPr>
                    </a:p>
                  </a:txBody>
                  <a:tcPr/>
                </a:tc>
                <a:tc>
                  <a:txBody>
                    <a:bodyPr/>
                    <a:lstStyle/>
                    <a:p>
                      <a:pPr algn="ctr"/>
                      <a:r>
                        <a:rPr lang="en-US" sz="3200" dirty="0" smtClean="0">
                          <a:solidFill>
                            <a:schemeClr val="bg1">
                              <a:lumMod val="20000"/>
                              <a:lumOff val="80000"/>
                            </a:schemeClr>
                          </a:solidFill>
                        </a:rPr>
                        <a:t>Budgeted</a:t>
                      </a:r>
                      <a:r>
                        <a:rPr lang="en-US" sz="3200" baseline="0" dirty="0" smtClean="0">
                          <a:solidFill>
                            <a:schemeClr val="bg1">
                              <a:lumMod val="20000"/>
                              <a:lumOff val="80000"/>
                            </a:schemeClr>
                          </a:solidFill>
                        </a:rPr>
                        <a:t> Explorers</a:t>
                      </a:r>
                      <a:endParaRPr lang="en-US" sz="3200" dirty="0">
                        <a:solidFill>
                          <a:schemeClr val="bg1">
                            <a:lumMod val="20000"/>
                            <a:lumOff val="80000"/>
                          </a:schemeClr>
                        </a:solidFill>
                      </a:endParaRPr>
                    </a:p>
                  </a:txBody>
                  <a:tcPr/>
                </a:tc>
                <a:tc>
                  <a:txBody>
                    <a:bodyPr/>
                    <a:lstStyle/>
                    <a:p>
                      <a:pPr algn="ctr"/>
                      <a:r>
                        <a:rPr lang="en-US" sz="3200" i="1" dirty="0" smtClean="0">
                          <a:solidFill>
                            <a:schemeClr val="bg1">
                              <a:lumMod val="20000"/>
                              <a:lumOff val="80000"/>
                            </a:schemeClr>
                          </a:solidFill>
                        </a:rPr>
                        <a:t>Option 2 Total Cost</a:t>
                      </a:r>
                      <a:endParaRPr lang="en-US" sz="3200" i="1" dirty="0">
                        <a:solidFill>
                          <a:schemeClr val="bg1">
                            <a:lumMod val="20000"/>
                            <a:lumOff val="80000"/>
                          </a:schemeClr>
                        </a:solidFill>
                      </a:endParaRPr>
                    </a:p>
                  </a:txBody>
                  <a:tcPr/>
                </a:tc>
                <a:tc>
                  <a:txBody>
                    <a:bodyPr/>
                    <a:lstStyle/>
                    <a:p>
                      <a:pPr algn="ctr"/>
                      <a:r>
                        <a:rPr lang="en-US" sz="3200" dirty="0" smtClean="0">
                          <a:solidFill>
                            <a:schemeClr val="bg1">
                              <a:lumMod val="20000"/>
                              <a:lumOff val="80000"/>
                            </a:schemeClr>
                          </a:solidFill>
                        </a:rPr>
                        <a:t>2-2019 </a:t>
                      </a:r>
                      <a:r>
                        <a:rPr lang="en-US" sz="3200" dirty="0" err="1" smtClean="0">
                          <a:solidFill>
                            <a:schemeClr val="bg1">
                              <a:lumMod val="20000"/>
                              <a:lumOff val="80000"/>
                            </a:schemeClr>
                          </a:solidFill>
                        </a:rPr>
                        <a:t>Tahoes</a:t>
                      </a:r>
                      <a:endParaRPr lang="en-US" sz="3200" dirty="0">
                        <a:solidFill>
                          <a:schemeClr val="bg1">
                            <a:lumMod val="20000"/>
                            <a:lumOff val="80000"/>
                          </a:schemeClr>
                        </a:solidFill>
                      </a:endParaRPr>
                    </a:p>
                  </a:txBody>
                  <a:tcPr/>
                </a:tc>
                <a:tc>
                  <a:txBody>
                    <a:bodyPr/>
                    <a:lstStyle/>
                    <a:p>
                      <a:pPr algn="ctr"/>
                      <a:r>
                        <a:rPr lang="en-US" sz="3200" dirty="0" smtClean="0">
                          <a:solidFill>
                            <a:schemeClr val="bg1">
                              <a:lumMod val="20000"/>
                              <a:lumOff val="80000"/>
                            </a:schemeClr>
                          </a:solidFill>
                        </a:rPr>
                        <a:t>2-Reused Explorers</a:t>
                      </a:r>
                      <a:endParaRPr lang="en-US" sz="3200" dirty="0">
                        <a:solidFill>
                          <a:schemeClr val="bg1">
                            <a:lumMod val="20000"/>
                            <a:lumOff val="80000"/>
                          </a:schemeClr>
                        </a:solidFill>
                      </a:endParaRPr>
                    </a:p>
                  </a:txBody>
                  <a:tcPr/>
                </a:tc>
                <a:extLst>
                  <a:ext uri="{0D108BD9-81ED-4DB2-BD59-A6C34878D82A}">
                    <a16:rowId xmlns:a16="http://schemas.microsoft.com/office/drawing/2014/main" val="136681643"/>
                  </a:ext>
                </a:extLst>
              </a:tr>
              <a:tr h="370840">
                <a:tc>
                  <a:txBody>
                    <a:bodyPr/>
                    <a:lstStyle/>
                    <a:p>
                      <a:r>
                        <a:rPr lang="en-US" sz="3200" dirty="0" smtClean="0"/>
                        <a:t>Vehicles</a:t>
                      </a:r>
                      <a:endParaRPr lang="en-US" sz="3200" dirty="0"/>
                    </a:p>
                  </a:txBody>
                  <a:tcPr/>
                </a:tc>
                <a:tc>
                  <a:txBody>
                    <a:bodyPr/>
                    <a:lstStyle/>
                    <a:p>
                      <a:pPr algn="ctr"/>
                      <a:r>
                        <a:rPr lang="en-US" sz="3200" dirty="0" smtClean="0"/>
                        <a:t>$61,528</a:t>
                      </a:r>
                      <a:endParaRPr lang="en-US" sz="3200" dirty="0"/>
                    </a:p>
                  </a:txBody>
                  <a:tcPr/>
                </a:tc>
                <a:tc>
                  <a:txBody>
                    <a:bodyPr/>
                    <a:lstStyle/>
                    <a:p>
                      <a:pPr algn="ctr"/>
                      <a:r>
                        <a:rPr lang="en-US" sz="3200" i="1" dirty="0" smtClean="0"/>
                        <a:t>  $78,638</a:t>
                      </a:r>
                      <a:endParaRPr lang="en-US" sz="3200" i="1" dirty="0"/>
                    </a:p>
                  </a:txBody>
                  <a:tcPr/>
                </a:tc>
                <a:tc>
                  <a:txBody>
                    <a:bodyPr/>
                    <a:lstStyle/>
                    <a:p>
                      <a:pPr algn="ctr"/>
                      <a:r>
                        <a:rPr lang="en-US" sz="3200" dirty="0" smtClean="0"/>
                        <a:t>$78,638</a:t>
                      </a:r>
                      <a:endParaRPr lang="en-US" sz="3200" dirty="0"/>
                    </a:p>
                  </a:txBody>
                  <a:tcPr/>
                </a:tc>
                <a:tc>
                  <a:txBody>
                    <a:bodyPr/>
                    <a:lstStyle/>
                    <a:p>
                      <a:pPr algn="ctr"/>
                      <a:endParaRPr lang="en-US" sz="3200" dirty="0"/>
                    </a:p>
                  </a:txBody>
                  <a:tcPr/>
                </a:tc>
                <a:extLst>
                  <a:ext uri="{0D108BD9-81ED-4DB2-BD59-A6C34878D82A}">
                    <a16:rowId xmlns:a16="http://schemas.microsoft.com/office/drawing/2014/main" val="1288849452"/>
                  </a:ext>
                </a:extLst>
              </a:tr>
              <a:tr h="370840">
                <a:tc>
                  <a:txBody>
                    <a:bodyPr/>
                    <a:lstStyle/>
                    <a:p>
                      <a:r>
                        <a:rPr lang="en-US" sz="3200" dirty="0" smtClean="0"/>
                        <a:t>Equipment</a:t>
                      </a:r>
                      <a:endParaRPr lang="en-US" sz="3200" dirty="0"/>
                    </a:p>
                  </a:txBody>
                  <a:tcPr/>
                </a:tc>
                <a:tc>
                  <a:txBody>
                    <a:bodyPr/>
                    <a:lstStyle/>
                    <a:p>
                      <a:pPr algn="ctr"/>
                      <a:r>
                        <a:rPr lang="en-US" sz="3200" dirty="0" smtClean="0"/>
                        <a:t>  34,472</a:t>
                      </a:r>
                      <a:endParaRPr lang="en-US" sz="3200" dirty="0"/>
                    </a:p>
                  </a:txBody>
                  <a:tcPr/>
                </a:tc>
                <a:tc>
                  <a:txBody>
                    <a:bodyPr/>
                    <a:lstStyle/>
                    <a:p>
                      <a:pPr algn="ctr"/>
                      <a:r>
                        <a:rPr lang="en-US" sz="3200" i="1" dirty="0" smtClean="0"/>
                        <a:t>    27,574</a:t>
                      </a:r>
                      <a:endParaRPr lang="en-US" sz="3200" i="1" dirty="0"/>
                    </a:p>
                  </a:txBody>
                  <a:tcPr/>
                </a:tc>
                <a:tc>
                  <a:txBody>
                    <a:bodyPr/>
                    <a:lstStyle/>
                    <a:p>
                      <a:pPr algn="ctr"/>
                      <a:r>
                        <a:rPr lang="en-US" sz="3200" dirty="0" smtClean="0"/>
                        <a:t>  15,215</a:t>
                      </a:r>
                      <a:endParaRPr lang="en-US" sz="3200" dirty="0"/>
                    </a:p>
                  </a:txBody>
                  <a:tcPr/>
                </a:tc>
                <a:tc>
                  <a:txBody>
                    <a:bodyPr/>
                    <a:lstStyle/>
                    <a:p>
                      <a:pPr algn="ctr"/>
                      <a:r>
                        <a:rPr lang="en-US" sz="3200" dirty="0" smtClean="0"/>
                        <a:t>$12,359</a:t>
                      </a:r>
                      <a:endParaRPr lang="en-US" sz="3200" dirty="0"/>
                    </a:p>
                  </a:txBody>
                  <a:tcPr/>
                </a:tc>
                <a:extLst>
                  <a:ext uri="{0D108BD9-81ED-4DB2-BD59-A6C34878D82A}">
                    <a16:rowId xmlns:a16="http://schemas.microsoft.com/office/drawing/2014/main" val="4000816995"/>
                  </a:ext>
                </a:extLst>
              </a:tr>
              <a:tr h="370840">
                <a:tc>
                  <a:txBody>
                    <a:bodyPr/>
                    <a:lstStyle/>
                    <a:p>
                      <a:r>
                        <a:rPr lang="en-US" sz="3200" dirty="0" smtClean="0"/>
                        <a:t>Totals</a:t>
                      </a:r>
                      <a:endParaRPr lang="en-US" sz="3200" dirty="0"/>
                    </a:p>
                  </a:txBody>
                  <a:tcPr/>
                </a:tc>
                <a:tc>
                  <a:txBody>
                    <a:bodyPr/>
                    <a:lstStyle/>
                    <a:p>
                      <a:pPr algn="ctr"/>
                      <a:r>
                        <a:rPr lang="en-US" sz="3200" dirty="0" smtClean="0"/>
                        <a:t>$96,000</a:t>
                      </a:r>
                      <a:endParaRPr lang="en-US" sz="3200" dirty="0"/>
                    </a:p>
                  </a:txBody>
                  <a:tcPr/>
                </a:tc>
                <a:tc>
                  <a:txBody>
                    <a:bodyPr/>
                    <a:lstStyle/>
                    <a:p>
                      <a:pPr algn="ctr"/>
                      <a:r>
                        <a:rPr lang="en-US" sz="3200" i="1" dirty="0" smtClean="0"/>
                        <a:t>$106,212</a:t>
                      </a:r>
                      <a:endParaRPr lang="en-US" sz="3200" i="1" dirty="0"/>
                    </a:p>
                  </a:txBody>
                  <a:tcPr/>
                </a:tc>
                <a:tc>
                  <a:txBody>
                    <a:bodyPr/>
                    <a:lstStyle/>
                    <a:p>
                      <a:pPr algn="ctr"/>
                      <a:r>
                        <a:rPr lang="en-US" sz="3200" dirty="0" smtClean="0"/>
                        <a:t>$93,853</a:t>
                      </a:r>
                      <a:endParaRPr lang="en-US" sz="3200" dirty="0"/>
                    </a:p>
                  </a:txBody>
                  <a:tcPr/>
                </a:tc>
                <a:tc>
                  <a:txBody>
                    <a:bodyPr/>
                    <a:lstStyle/>
                    <a:p>
                      <a:pPr algn="ctr"/>
                      <a:r>
                        <a:rPr lang="en-US" sz="3200" dirty="0" smtClean="0"/>
                        <a:t>$12,359</a:t>
                      </a:r>
                      <a:endParaRPr lang="en-US" sz="3200" dirty="0"/>
                    </a:p>
                  </a:txBody>
                  <a:tcPr/>
                </a:tc>
                <a:extLst>
                  <a:ext uri="{0D108BD9-81ED-4DB2-BD59-A6C34878D82A}">
                    <a16:rowId xmlns:a16="http://schemas.microsoft.com/office/drawing/2014/main" val="2549924373"/>
                  </a:ext>
                </a:extLst>
              </a:tr>
              <a:tr h="370840">
                <a:tc>
                  <a:txBody>
                    <a:bodyPr/>
                    <a:lstStyle/>
                    <a:p>
                      <a:r>
                        <a:rPr lang="en-US" sz="3200" dirty="0" smtClean="0"/>
                        <a:t>Maintenance Cost</a:t>
                      </a:r>
                      <a:endParaRPr lang="en-US" sz="3200" dirty="0"/>
                    </a:p>
                  </a:txBody>
                  <a:tcPr/>
                </a:tc>
                <a:tc>
                  <a:txBody>
                    <a:bodyPr/>
                    <a:lstStyle/>
                    <a:p>
                      <a:pPr algn="ctr"/>
                      <a:r>
                        <a:rPr lang="en-US" sz="3200" dirty="0" smtClean="0"/>
                        <a:t>Same</a:t>
                      </a:r>
                      <a:endParaRPr lang="en-US" sz="3200" dirty="0"/>
                    </a:p>
                  </a:txBody>
                  <a:tcPr/>
                </a:tc>
                <a:tc>
                  <a:txBody>
                    <a:bodyPr/>
                    <a:lstStyle/>
                    <a:p>
                      <a:pPr algn="ctr"/>
                      <a:endParaRPr lang="en-US" sz="3200" i="1" dirty="0"/>
                    </a:p>
                  </a:txBody>
                  <a:tcPr/>
                </a:tc>
                <a:tc>
                  <a:txBody>
                    <a:bodyPr/>
                    <a:lstStyle/>
                    <a:p>
                      <a:pPr algn="ctr"/>
                      <a:r>
                        <a:rPr lang="en-US" sz="3200" dirty="0" smtClean="0"/>
                        <a:t>Same</a:t>
                      </a:r>
                      <a:endParaRPr lang="en-US" sz="3200" dirty="0"/>
                    </a:p>
                  </a:txBody>
                  <a:tcPr/>
                </a:tc>
                <a:tc>
                  <a:txBody>
                    <a:bodyPr/>
                    <a:lstStyle/>
                    <a:p>
                      <a:pPr algn="ctr"/>
                      <a:r>
                        <a:rPr lang="en-US" sz="3200" dirty="0" smtClean="0"/>
                        <a:t>Same</a:t>
                      </a:r>
                      <a:endParaRPr lang="en-US" sz="3200" dirty="0"/>
                    </a:p>
                  </a:txBody>
                  <a:tcPr/>
                </a:tc>
                <a:extLst>
                  <a:ext uri="{0D108BD9-81ED-4DB2-BD59-A6C34878D82A}">
                    <a16:rowId xmlns:a16="http://schemas.microsoft.com/office/drawing/2014/main" val="613908355"/>
                  </a:ext>
                </a:extLst>
              </a:tr>
            </a:tbl>
          </a:graphicData>
        </a:graphic>
      </p:graphicFrame>
      <p:sp>
        <p:nvSpPr>
          <p:cNvPr id="3" name="Title 2"/>
          <p:cNvSpPr>
            <a:spLocks noGrp="1"/>
          </p:cNvSpPr>
          <p:nvPr>
            <p:ph type="title"/>
          </p:nvPr>
        </p:nvSpPr>
        <p:spPr/>
        <p:txBody>
          <a:bodyPr/>
          <a:lstStyle/>
          <a:p>
            <a:r>
              <a:rPr lang="en-US" dirty="0" smtClean="0"/>
              <a:t>Cost Differences</a:t>
            </a:r>
            <a:endParaRPr lang="en-US" dirty="0"/>
          </a:p>
        </p:txBody>
      </p:sp>
    </p:spTree>
    <p:extLst>
      <p:ext uri="{BB962C8B-B14F-4D97-AF65-F5344CB8AC3E}">
        <p14:creationId xmlns:p14="http://schemas.microsoft.com/office/powerpoint/2010/main" val="3151729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742950" indent="-742950" algn="just">
              <a:buFont typeface="+mj-lt"/>
              <a:buAutoNum type="alphaUcPeriod"/>
            </a:pPr>
            <a:r>
              <a:rPr lang="en-US" dirty="0" smtClean="0"/>
              <a:t>Cancel Award of 2019 Explorers</a:t>
            </a:r>
          </a:p>
          <a:p>
            <a:pPr marL="742950" indent="-742950" algn="just">
              <a:buFont typeface="+mj-lt"/>
              <a:buAutoNum type="alphaUcPeriod"/>
            </a:pPr>
            <a:r>
              <a:rPr lang="en-US" dirty="0" smtClean="0"/>
              <a:t>Purchase 2 Chevy Tahoe SUVs</a:t>
            </a:r>
          </a:p>
          <a:p>
            <a:pPr marL="742950" indent="-742950" algn="just">
              <a:buFont typeface="+mj-lt"/>
              <a:buAutoNum type="alphaUcPeriod"/>
            </a:pPr>
            <a:r>
              <a:rPr lang="en-US" dirty="0" smtClean="0"/>
              <a:t>Award Equipment Installation to Cop 				Shop Installations</a:t>
            </a:r>
          </a:p>
          <a:p>
            <a:pPr marL="742950" indent="-742950" algn="just">
              <a:buFont typeface="+mj-lt"/>
              <a:buAutoNum type="alphaUcPeriod"/>
            </a:pPr>
            <a:r>
              <a:rPr lang="en-US" dirty="0" smtClean="0"/>
              <a:t>Authorize Finance Director to Make 				Supplemental Appropriation</a:t>
            </a:r>
            <a:endParaRPr lang="en-US" dirty="0"/>
          </a:p>
        </p:txBody>
      </p:sp>
      <p:sp>
        <p:nvSpPr>
          <p:cNvPr id="3" name="Title 2"/>
          <p:cNvSpPr>
            <a:spLocks noGrp="1"/>
          </p:cNvSpPr>
          <p:nvPr>
            <p:ph type="title"/>
          </p:nvPr>
        </p:nvSpPr>
        <p:spPr/>
        <p:txBody>
          <a:bodyPr>
            <a:normAutofit/>
          </a:bodyPr>
          <a:lstStyle/>
          <a:p>
            <a:r>
              <a:rPr lang="en-US" dirty="0" smtClean="0"/>
              <a:t>Recommendation</a:t>
            </a:r>
            <a:endParaRPr lang="en-US" dirty="0"/>
          </a:p>
        </p:txBody>
      </p:sp>
    </p:spTree>
    <p:extLst>
      <p:ext uri="{BB962C8B-B14F-4D97-AF65-F5344CB8AC3E}">
        <p14:creationId xmlns:p14="http://schemas.microsoft.com/office/powerpoint/2010/main" val="306979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r>
              <a:rPr lang="en-US" sz="5400" dirty="0" smtClean="0"/>
              <a:t>Questions?</a:t>
            </a:r>
            <a:endParaRPr lang="en-US" sz="5400"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162868268"/>
      </p:ext>
    </p:extLst>
  </p:cSld>
  <p:clrMapOvr>
    <a:masterClrMapping/>
  </p:clrMapOvr>
</p:sld>
</file>

<file path=ppt/theme/theme1.xml><?xml version="1.0" encoding="utf-8"?>
<a:theme xmlns:a="http://schemas.openxmlformats.org/drawingml/2006/main" name="YCFruitCrate">
  <a:themeElements>
    <a:clrScheme name="Custom 3">
      <a:dk1>
        <a:srgbClr val="26102A"/>
      </a:dk1>
      <a:lt1>
        <a:srgbClr val="765D7A"/>
      </a:lt1>
      <a:dk2>
        <a:srgbClr val="FFF6DC"/>
      </a:dk2>
      <a:lt2>
        <a:srgbClr val="6B8664"/>
      </a:lt2>
      <a:accent1>
        <a:srgbClr val="17341A"/>
      </a:accent1>
      <a:accent2>
        <a:srgbClr val="682566"/>
      </a:accent2>
      <a:accent3>
        <a:srgbClr val="3D3B32"/>
      </a:accent3>
      <a:accent4>
        <a:srgbClr val="009DEB"/>
      </a:accent4>
      <a:accent5>
        <a:srgbClr val="C16822"/>
      </a:accent5>
      <a:accent6>
        <a:srgbClr val="F9A114"/>
      </a:accent6>
      <a:hlink>
        <a:srgbClr val="187D2E"/>
      </a:hlink>
      <a:folHlink>
        <a:srgbClr val="05431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YCFruitCrate">
  <a:themeElements>
    <a:clrScheme name="Custom 3">
      <a:dk1>
        <a:srgbClr val="26102A"/>
      </a:dk1>
      <a:lt1>
        <a:srgbClr val="765D7A"/>
      </a:lt1>
      <a:dk2>
        <a:srgbClr val="FFF6DC"/>
      </a:dk2>
      <a:lt2>
        <a:srgbClr val="6B8664"/>
      </a:lt2>
      <a:accent1>
        <a:srgbClr val="17341A"/>
      </a:accent1>
      <a:accent2>
        <a:srgbClr val="682566"/>
      </a:accent2>
      <a:accent3>
        <a:srgbClr val="3D3B32"/>
      </a:accent3>
      <a:accent4>
        <a:srgbClr val="009DEB"/>
      </a:accent4>
      <a:accent5>
        <a:srgbClr val="C16822"/>
      </a:accent5>
      <a:accent6>
        <a:srgbClr val="F9A114"/>
      </a:accent6>
      <a:hlink>
        <a:srgbClr val="187D2E"/>
      </a:hlink>
      <a:folHlink>
        <a:srgbClr val="05431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Yuba City Seal Power Point</Template>
  <TotalTime>344</TotalTime>
  <Words>504</Words>
  <Application>Microsoft Office PowerPoint</Application>
  <PresentationFormat>Widescreen</PresentationFormat>
  <Paragraphs>104</Paragraphs>
  <Slides>8</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Helvetica</vt:lpstr>
      <vt:lpstr>YCFruitCrate</vt:lpstr>
      <vt:lpstr>1_YCFruitCrate</vt:lpstr>
      <vt:lpstr>Replacement Police Vehicles</vt:lpstr>
      <vt:lpstr>Background</vt:lpstr>
      <vt:lpstr>Analysis – Issues Considered</vt:lpstr>
      <vt:lpstr>Analysis – Options Considered</vt:lpstr>
      <vt:lpstr>Analysis Recap</vt:lpstr>
      <vt:lpstr>Cost Differences</vt:lpstr>
      <vt:lpstr>Recommendation</vt:lpstr>
      <vt:lpstr>PowerPoint Presentation</vt:lpstr>
    </vt:vector>
  </TitlesOfParts>
  <Company>FC5NQD2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Replacement Police Vehicles</dc:title>
  <dc:creator>Spencer Morrison</dc:creator>
  <cp:lastModifiedBy>Spencer Morrison</cp:lastModifiedBy>
  <cp:revision>20</cp:revision>
  <cp:lastPrinted>2019-03-06T00:20:54Z</cp:lastPrinted>
  <dcterms:created xsi:type="dcterms:W3CDTF">2019-03-05T18:39:56Z</dcterms:created>
  <dcterms:modified xsi:type="dcterms:W3CDTF">2019-03-06T00:23:56Z</dcterms:modified>
</cp:coreProperties>
</file>